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23.xml" ContentType="application/inkml+xml"/>
  <Override PartName="/ppt/ink/ink2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5.xml" ContentType="application/inkml+xml"/>
  <Override PartName="/ppt/ink/ink26.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7.xml" ContentType="application/inkml+xml"/>
  <Override PartName="/ppt/ink/ink28.xml" ContentType="application/inkml+xml"/>
  <Override PartName="/ppt/ink/ink29.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30.xml" ContentType="application/inkml+xml"/>
  <Override PartName="/ppt/ink/ink31.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267" r:id="rId6"/>
    <p:sldId id="268" r:id="rId7"/>
    <p:sldId id="269" r:id="rId8"/>
    <p:sldId id="271" r:id="rId9"/>
    <p:sldId id="270" r:id="rId10"/>
    <p:sldId id="272" r:id="rId11"/>
    <p:sldId id="260" r:id="rId12"/>
    <p:sldId id="273" r:id="rId13"/>
    <p:sldId id="274" r:id="rId14"/>
    <p:sldId id="275" r:id="rId15"/>
    <p:sldId id="276" r:id="rId16"/>
    <p:sldId id="282" r:id="rId17"/>
    <p:sldId id="283" r:id="rId18"/>
    <p:sldId id="284" r:id="rId19"/>
    <p:sldId id="285" r:id="rId20"/>
    <p:sldId id="286" r:id="rId21"/>
    <p:sldId id="287" r:id="rId22"/>
    <p:sldId id="288" r:id="rId23"/>
    <p:sldId id="277" r:id="rId24"/>
    <p:sldId id="289" r:id="rId25"/>
    <p:sldId id="278" r:id="rId26"/>
    <p:sldId id="290" r:id="rId27"/>
    <p:sldId id="291" r:id="rId28"/>
    <p:sldId id="292" r:id="rId29"/>
    <p:sldId id="279" r:id="rId30"/>
    <p:sldId id="293" r:id="rId31"/>
    <p:sldId id="281" r:id="rId32"/>
    <p:sldId id="298" r:id="rId33"/>
    <p:sldId id="296" r:id="rId34"/>
    <p:sldId id="295" r:id="rId35"/>
    <p:sldId id="280" r:id="rId36"/>
    <p:sldId id="297" r:id="rId37"/>
    <p:sldId id="261" r:id="rId38"/>
    <p:sldId id="262" r:id="rId39"/>
    <p:sldId id="263" r:id="rId40"/>
    <p:sldId id="299" r:id="rId41"/>
    <p:sldId id="265" r:id="rId42"/>
    <p:sldId id="300" r:id="rId43"/>
    <p:sldId id="301" r:id="rId44"/>
    <p:sldId id="302" r:id="rId45"/>
    <p:sldId id="303" r:id="rId46"/>
    <p:sldId id="310" r:id="rId47"/>
    <p:sldId id="304" r:id="rId48"/>
    <p:sldId id="311" r:id="rId49"/>
    <p:sldId id="305" r:id="rId50"/>
    <p:sldId id="312" r:id="rId51"/>
    <p:sldId id="317" r:id="rId52"/>
    <p:sldId id="306" r:id="rId53"/>
    <p:sldId id="307" r:id="rId54"/>
    <p:sldId id="314" r:id="rId55"/>
    <p:sldId id="313" r:id="rId56"/>
    <p:sldId id="318" r:id="rId57"/>
    <p:sldId id="316" r:id="rId58"/>
    <p:sldId id="266" r:id="rId59"/>
    <p:sldId id="308" r:id="rId60"/>
    <p:sldId id="30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04" y="52"/>
      </p:cViewPr>
      <p:guideLst>
        <p:guide orient="horz" pos="2160"/>
        <p:guide pos="3840"/>
      </p:guideLst>
    </p:cSldViewPr>
  </p:slideViewPr>
  <p:notesTextViewPr>
    <p:cViewPr>
      <p:scale>
        <a:sx n="1" d="1"/>
        <a:sy n="1" d="1"/>
      </p:scale>
      <p:origin x="0" y="0"/>
    </p:cViewPr>
  </p:notesTextViewPr>
  <p:notesViewPr>
    <p:cSldViewPr snapToGrid="0">
      <p:cViewPr>
        <p:scale>
          <a:sx n="51" d="100"/>
          <a:sy n="51" d="100"/>
        </p:scale>
        <p:origin x="269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BC738B-20EF-4142-A0B4-73836EC984AC}" type="doc">
      <dgm:prSet loTypeId="urn:microsoft.com/office/officeart/2005/8/layout/hProcess9" loCatId="process" qsTypeId="urn:microsoft.com/office/officeart/2005/8/quickstyle/3d5" qsCatId="3D" csTypeId="urn:microsoft.com/office/officeart/2005/8/colors/accent6_2" csCatId="accent6"/>
      <dgm:spPr/>
      <dgm:t>
        <a:bodyPr/>
        <a:lstStyle/>
        <a:p>
          <a:endParaRPr lang="en-IN"/>
        </a:p>
      </dgm:t>
    </dgm:pt>
    <dgm:pt modelId="{5748BDAA-4891-4F73-96C1-EC8DCD973732}">
      <dgm:prSet/>
      <dgm:spPr/>
      <dgm:t>
        <a:bodyPr/>
        <a:lstStyle/>
        <a:p>
          <a:r>
            <a:rPr lang="en-IN" dirty="0"/>
            <a:t>What Next???</a:t>
          </a:r>
        </a:p>
      </dgm:t>
    </dgm:pt>
    <dgm:pt modelId="{088D021C-D4C6-450E-8432-D499E693AC5D}" type="parTrans" cxnId="{441A307A-BD6D-4CBE-9193-EFD345A4C0EA}">
      <dgm:prSet/>
      <dgm:spPr/>
      <dgm:t>
        <a:bodyPr/>
        <a:lstStyle/>
        <a:p>
          <a:endParaRPr lang="en-IN"/>
        </a:p>
      </dgm:t>
    </dgm:pt>
    <dgm:pt modelId="{A06440A2-B198-4AF8-B807-A95674604AC1}" type="sibTrans" cxnId="{441A307A-BD6D-4CBE-9193-EFD345A4C0EA}">
      <dgm:prSet/>
      <dgm:spPr/>
      <dgm:t>
        <a:bodyPr/>
        <a:lstStyle/>
        <a:p>
          <a:endParaRPr lang="en-IN"/>
        </a:p>
      </dgm:t>
    </dgm:pt>
    <dgm:pt modelId="{053D77BB-155F-4EA1-880D-557908346C84}" type="pres">
      <dgm:prSet presAssocID="{1ABC738B-20EF-4142-A0B4-73836EC984AC}" presName="CompostProcess" presStyleCnt="0">
        <dgm:presLayoutVars>
          <dgm:dir/>
          <dgm:resizeHandles val="exact"/>
        </dgm:presLayoutVars>
      </dgm:prSet>
      <dgm:spPr/>
    </dgm:pt>
    <dgm:pt modelId="{2B09DCD5-6790-4AC9-BB54-0F44B63C0B25}" type="pres">
      <dgm:prSet presAssocID="{1ABC738B-20EF-4142-A0B4-73836EC984AC}" presName="arrow" presStyleLbl="bgShp" presStyleIdx="0" presStyleCnt="1"/>
      <dgm:spPr/>
    </dgm:pt>
    <dgm:pt modelId="{6E6035C0-56CC-44FD-811B-F739E2AFE2C6}" type="pres">
      <dgm:prSet presAssocID="{1ABC738B-20EF-4142-A0B4-73836EC984AC}" presName="linearProcess" presStyleCnt="0"/>
      <dgm:spPr/>
    </dgm:pt>
    <dgm:pt modelId="{2984CC55-54C4-4797-9550-EE4C73FCB309}" type="pres">
      <dgm:prSet presAssocID="{5748BDAA-4891-4F73-96C1-EC8DCD973732}" presName="textNode" presStyleLbl="node1" presStyleIdx="0" presStyleCnt="1">
        <dgm:presLayoutVars>
          <dgm:bulletEnabled val="1"/>
        </dgm:presLayoutVars>
      </dgm:prSet>
      <dgm:spPr/>
    </dgm:pt>
  </dgm:ptLst>
  <dgm:cxnLst>
    <dgm:cxn modelId="{3084BE06-20A0-4624-BB74-AA02C51652FE}" type="presOf" srcId="{5748BDAA-4891-4F73-96C1-EC8DCD973732}" destId="{2984CC55-54C4-4797-9550-EE4C73FCB309}" srcOrd="0" destOrd="0" presId="urn:microsoft.com/office/officeart/2005/8/layout/hProcess9"/>
    <dgm:cxn modelId="{90519164-81EB-452A-8EE3-338372A1508A}" type="presOf" srcId="{1ABC738B-20EF-4142-A0B4-73836EC984AC}" destId="{053D77BB-155F-4EA1-880D-557908346C84}" srcOrd="0" destOrd="0" presId="urn:microsoft.com/office/officeart/2005/8/layout/hProcess9"/>
    <dgm:cxn modelId="{441A307A-BD6D-4CBE-9193-EFD345A4C0EA}" srcId="{1ABC738B-20EF-4142-A0B4-73836EC984AC}" destId="{5748BDAA-4891-4F73-96C1-EC8DCD973732}" srcOrd="0" destOrd="0" parTransId="{088D021C-D4C6-450E-8432-D499E693AC5D}" sibTransId="{A06440A2-B198-4AF8-B807-A95674604AC1}"/>
    <dgm:cxn modelId="{B5F63926-FC3E-4986-BE35-00FC7C18006A}" type="presParOf" srcId="{053D77BB-155F-4EA1-880D-557908346C84}" destId="{2B09DCD5-6790-4AC9-BB54-0F44B63C0B25}" srcOrd="0" destOrd="0" presId="urn:microsoft.com/office/officeart/2005/8/layout/hProcess9"/>
    <dgm:cxn modelId="{3DA1F39B-136A-41A8-86DF-08C64130C38C}" type="presParOf" srcId="{053D77BB-155F-4EA1-880D-557908346C84}" destId="{6E6035C0-56CC-44FD-811B-F739E2AFE2C6}" srcOrd="1" destOrd="0" presId="urn:microsoft.com/office/officeart/2005/8/layout/hProcess9"/>
    <dgm:cxn modelId="{FCF0886D-4621-4841-ACAD-854D31765A7E}" type="presParOf" srcId="{6E6035C0-56CC-44FD-811B-F739E2AFE2C6}" destId="{2984CC55-54C4-4797-9550-EE4C73FCB309}"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026C63-7098-4FB2-8E42-D50CE742B0F7}"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E145385B-E4CE-41A4-95C2-600A4A7B33EC}">
      <dgm:prSet/>
      <dgm:spPr/>
      <dgm:t>
        <a:bodyPr/>
        <a:lstStyle/>
        <a:p>
          <a:r>
            <a:rPr lang="en-IN"/>
            <a:t>Mock dependencies </a:t>
          </a:r>
        </a:p>
      </dgm:t>
    </dgm:pt>
    <dgm:pt modelId="{7F7417E5-DAFE-4D06-B587-38720969C087}" type="parTrans" cxnId="{75F213CA-1B2D-494C-8202-95E88B94C65A}">
      <dgm:prSet/>
      <dgm:spPr/>
      <dgm:t>
        <a:bodyPr/>
        <a:lstStyle/>
        <a:p>
          <a:endParaRPr lang="en-IN"/>
        </a:p>
      </dgm:t>
    </dgm:pt>
    <dgm:pt modelId="{977FD265-66FF-4291-B416-CD446AA161A9}" type="sibTrans" cxnId="{75F213CA-1B2D-494C-8202-95E88B94C65A}">
      <dgm:prSet/>
      <dgm:spPr/>
      <dgm:t>
        <a:bodyPr/>
        <a:lstStyle/>
        <a:p>
          <a:endParaRPr lang="en-IN"/>
        </a:p>
      </dgm:t>
    </dgm:pt>
    <dgm:pt modelId="{44F9C60B-1759-4D7C-907F-BE5C50E7C510}">
      <dgm:prSet/>
      <dgm:spPr/>
      <dgm:t>
        <a:bodyPr/>
        <a:lstStyle/>
        <a:p>
          <a:r>
            <a:rPr lang="en-IN"/>
            <a:t>execute code in the class </a:t>
          </a:r>
        </a:p>
      </dgm:t>
    </dgm:pt>
    <dgm:pt modelId="{88707181-0A30-485F-AD7A-E103A12C26B4}" type="parTrans" cxnId="{866D5CE3-E8A3-46F1-AA97-D594D2540147}">
      <dgm:prSet/>
      <dgm:spPr/>
      <dgm:t>
        <a:bodyPr/>
        <a:lstStyle/>
        <a:p>
          <a:endParaRPr lang="en-IN"/>
        </a:p>
      </dgm:t>
    </dgm:pt>
    <dgm:pt modelId="{0F94A86F-B436-4DE6-B196-53919C019CDB}" type="sibTrans" cxnId="{866D5CE3-E8A3-46F1-AA97-D594D2540147}">
      <dgm:prSet/>
      <dgm:spPr/>
      <dgm:t>
        <a:bodyPr/>
        <a:lstStyle/>
        <a:p>
          <a:endParaRPr lang="en-IN"/>
        </a:p>
      </dgm:t>
    </dgm:pt>
    <dgm:pt modelId="{98430D32-B1E0-4A09-93E3-89B09CCE7E41}">
      <dgm:prSet/>
      <dgm:spPr/>
      <dgm:t>
        <a:bodyPr/>
        <a:lstStyle/>
        <a:p>
          <a:r>
            <a:rPr lang="en-IN"/>
            <a:t>verify</a:t>
          </a:r>
        </a:p>
      </dgm:t>
    </dgm:pt>
    <dgm:pt modelId="{F6E4BCD1-2C1C-4739-A72D-85A9E09B44D2}" type="parTrans" cxnId="{AFFD3EDA-A6F4-4DE9-9F90-70DA3FC2D09F}">
      <dgm:prSet/>
      <dgm:spPr/>
      <dgm:t>
        <a:bodyPr/>
        <a:lstStyle/>
        <a:p>
          <a:endParaRPr lang="en-IN"/>
        </a:p>
      </dgm:t>
    </dgm:pt>
    <dgm:pt modelId="{AB8C793F-0084-4C6F-9065-348911A325C9}" type="sibTrans" cxnId="{AFFD3EDA-A6F4-4DE9-9F90-70DA3FC2D09F}">
      <dgm:prSet/>
      <dgm:spPr/>
      <dgm:t>
        <a:bodyPr/>
        <a:lstStyle/>
        <a:p>
          <a:endParaRPr lang="en-IN"/>
        </a:p>
      </dgm:t>
    </dgm:pt>
    <dgm:pt modelId="{45AF41A5-8154-47FF-8EDE-F5CB8CE12C45}" type="pres">
      <dgm:prSet presAssocID="{48026C63-7098-4FB2-8E42-D50CE742B0F7}" presName="CompostProcess" presStyleCnt="0">
        <dgm:presLayoutVars>
          <dgm:dir/>
          <dgm:resizeHandles val="exact"/>
        </dgm:presLayoutVars>
      </dgm:prSet>
      <dgm:spPr/>
    </dgm:pt>
    <dgm:pt modelId="{5018964A-742B-49C1-A4ED-E519D16EB4A6}" type="pres">
      <dgm:prSet presAssocID="{48026C63-7098-4FB2-8E42-D50CE742B0F7}" presName="arrow" presStyleLbl="bgShp" presStyleIdx="0" presStyleCnt="1"/>
      <dgm:spPr/>
    </dgm:pt>
    <dgm:pt modelId="{F3223ED0-240E-4665-9CE9-9BCDF8DC0229}" type="pres">
      <dgm:prSet presAssocID="{48026C63-7098-4FB2-8E42-D50CE742B0F7}" presName="linearProcess" presStyleCnt="0"/>
      <dgm:spPr/>
    </dgm:pt>
    <dgm:pt modelId="{CDBDFE35-81B6-46DB-A4CB-86DB5CAD9FE6}" type="pres">
      <dgm:prSet presAssocID="{E145385B-E4CE-41A4-95C2-600A4A7B33EC}" presName="textNode" presStyleLbl="node1" presStyleIdx="0" presStyleCnt="3">
        <dgm:presLayoutVars>
          <dgm:bulletEnabled val="1"/>
        </dgm:presLayoutVars>
      </dgm:prSet>
      <dgm:spPr/>
    </dgm:pt>
    <dgm:pt modelId="{BC3043B8-6C76-46A7-AB0E-BAAF7F869943}" type="pres">
      <dgm:prSet presAssocID="{977FD265-66FF-4291-B416-CD446AA161A9}" presName="sibTrans" presStyleCnt="0"/>
      <dgm:spPr/>
    </dgm:pt>
    <dgm:pt modelId="{E300E9DD-B873-490A-B739-7BC9DCCA13F0}" type="pres">
      <dgm:prSet presAssocID="{44F9C60B-1759-4D7C-907F-BE5C50E7C510}" presName="textNode" presStyleLbl="node1" presStyleIdx="1" presStyleCnt="3">
        <dgm:presLayoutVars>
          <dgm:bulletEnabled val="1"/>
        </dgm:presLayoutVars>
      </dgm:prSet>
      <dgm:spPr/>
    </dgm:pt>
    <dgm:pt modelId="{FDF038D3-444F-4601-A779-0C639748F4BE}" type="pres">
      <dgm:prSet presAssocID="{0F94A86F-B436-4DE6-B196-53919C019CDB}" presName="sibTrans" presStyleCnt="0"/>
      <dgm:spPr/>
    </dgm:pt>
    <dgm:pt modelId="{DC92C996-55BF-4CDB-AD98-68D456103377}" type="pres">
      <dgm:prSet presAssocID="{98430D32-B1E0-4A09-93E3-89B09CCE7E41}" presName="textNode" presStyleLbl="node1" presStyleIdx="2" presStyleCnt="3">
        <dgm:presLayoutVars>
          <dgm:bulletEnabled val="1"/>
        </dgm:presLayoutVars>
      </dgm:prSet>
      <dgm:spPr/>
    </dgm:pt>
  </dgm:ptLst>
  <dgm:cxnLst>
    <dgm:cxn modelId="{E0CA4BBE-E86B-401C-A631-86CF4627DD3D}" type="presOf" srcId="{E145385B-E4CE-41A4-95C2-600A4A7B33EC}" destId="{CDBDFE35-81B6-46DB-A4CB-86DB5CAD9FE6}" srcOrd="0" destOrd="0" presId="urn:microsoft.com/office/officeart/2005/8/layout/hProcess9"/>
    <dgm:cxn modelId="{75F213CA-1B2D-494C-8202-95E88B94C65A}" srcId="{48026C63-7098-4FB2-8E42-D50CE742B0F7}" destId="{E145385B-E4CE-41A4-95C2-600A4A7B33EC}" srcOrd="0" destOrd="0" parTransId="{7F7417E5-DAFE-4D06-B587-38720969C087}" sibTransId="{977FD265-66FF-4291-B416-CD446AA161A9}"/>
    <dgm:cxn modelId="{AFFD3EDA-A6F4-4DE9-9F90-70DA3FC2D09F}" srcId="{48026C63-7098-4FB2-8E42-D50CE742B0F7}" destId="{98430D32-B1E0-4A09-93E3-89B09CCE7E41}" srcOrd="2" destOrd="0" parTransId="{F6E4BCD1-2C1C-4739-A72D-85A9E09B44D2}" sibTransId="{AB8C793F-0084-4C6F-9065-348911A325C9}"/>
    <dgm:cxn modelId="{866D5CE3-E8A3-46F1-AA97-D594D2540147}" srcId="{48026C63-7098-4FB2-8E42-D50CE742B0F7}" destId="{44F9C60B-1759-4D7C-907F-BE5C50E7C510}" srcOrd="1" destOrd="0" parTransId="{88707181-0A30-485F-AD7A-E103A12C26B4}" sibTransId="{0F94A86F-B436-4DE6-B196-53919C019CDB}"/>
    <dgm:cxn modelId="{3D5E39EE-AF2A-4970-98EC-D62B64CEF161}" type="presOf" srcId="{48026C63-7098-4FB2-8E42-D50CE742B0F7}" destId="{45AF41A5-8154-47FF-8EDE-F5CB8CE12C45}" srcOrd="0" destOrd="0" presId="urn:microsoft.com/office/officeart/2005/8/layout/hProcess9"/>
    <dgm:cxn modelId="{D67EEDEE-B630-420A-8AE8-71E5ADC134D7}" type="presOf" srcId="{98430D32-B1E0-4A09-93E3-89B09CCE7E41}" destId="{DC92C996-55BF-4CDB-AD98-68D456103377}" srcOrd="0" destOrd="0" presId="urn:microsoft.com/office/officeart/2005/8/layout/hProcess9"/>
    <dgm:cxn modelId="{51B2FEF5-B959-42E3-97EA-08176C5FF6BF}" type="presOf" srcId="{44F9C60B-1759-4D7C-907F-BE5C50E7C510}" destId="{E300E9DD-B873-490A-B739-7BC9DCCA13F0}" srcOrd="0" destOrd="0" presId="urn:microsoft.com/office/officeart/2005/8/layout/hProcess9"/>
    <dgm:cxn modelId="{115DA5E8-9084-4BF1-BCD4-4ABD5C5D8631}" type="presParOf" srcId="{45AF41A5-8154-47FF-8EDE-F5CB8CE12C45}" destId="{5018964A-742B-49C1-A4ED-E519D16EB4A6}" srcOrd="0" destOrd="0" presId="urn:microsoft.com/office/officeart/2005/8/layout/hProcess9"/>
    <dgm:cxn modelId="{4F0249DD-F3B4-483A-A671-5157E29D57E0}" type="presParOf" srcId="{45AF41A5-8154-47FF-8EDE-F5CB8CE12C45}" destId="{F3223ED0-240E-4665-9CE9-9BCDF8DC0229}" srcOrd="1" destOrd="0" presId="urn:microsoft.com/office/officeart/2005/8/layout/hProcess9"/>
    <dgm:cxn modelId="{1102508D-DFF6-416C-B989-67B1B540FEE4}" type="presParOf" srcId="{F3223ED0-240E-4665-9CE9-9BCDF8DC0229}" destId="{CDBDFE35-81B6-46DB-A4CB-86DB5CAD9FE6}" srcOrd="0" destOrd="0" presId="urn:microsoft.com/office/officeart/2005/8/layout/hProcess9"/>
    <dgm:cxn modelId="{6E4C3D9F-A9A6-4040-892E-636D6590775C}" type="presParOf" srcId="{F3223ED0-240E-4665-9CE9-9BCDF8DC0229}" destId="{BC3043B8-6C76-46A7-AB0E-BAAF7F869943}" srcOrd="1" destOrd="0" presId="urn:microsoft.com/office/officeart/2005/8/layout/hProcess9"/>
    <dgm:cxn modelId="{10F9540D-C5A1-4385-9276-EF99BF6C422E}" type="presParOf" srcId="{F3223ED0-240E-4665-9CE9-9BCDF8DC0229}" destId="{E300E9DD-B873-490A-B739-7BC9DCCA13F0}" srcOrd="2" destOrd="0" presId="urn:microsoft.com/office/officeart/2005/8/layout/hProcess9"/>
    <dgm:cxn modelId="{B5CFEC07-7B45-4D73-8C0C-5FB350F03629}" type="presParOf" srcId="{F3223ED0-240E-4665-9CE9-9BCDF8DC0229}" destId="{FDF038D3-444F-4601-A779-0C639748F4BE}" srcOrd="3" destOrd="0" presId="urn:microsoft.com/office/officeart/2005/8/layout/hProcess9"/>
    <dgm:cxn modelId="{136E1BE9-E971-420C-8CCE-977D54AC5514}" type="presParOf" srcId="{F3223ED0-240E-4665-9CE9-9BCDF8DC0229}" destId="{DC92C996-55BF-4CDB-AD98-68D45610337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C02294-14C6-4FF1-BA34-24140D9A6D76}" type="doc">
      <dgm:prSet loTypeId="urn:microsoft.com/office/officeart/2011/layout/ConvergingText" loCatId="process" qsTypeId="urn:microsoft.com/office/officeart/2005/8/quickstyle/simple3" qsCatId="simple" csTypeId="urn:microsoft.com/office/officeart/2005/8/colors/colorful4" csCatId="colorful" phldr="1"/>
      <dgm:spPr/>
      <dgm:t>
        <a:bodyPr/>
        <a:lstStyle/>
        <a:p>
          <a:endParaRPr lang="en-IN"/>
        </a:p>
      </dgm:t>
    </dgm:pt>
    <dgm:pt modelId="{0E19A48C-4072-49DA-BBF2-CB8B9C4C76B6}">
      <dgm:prSet/>
      <dgm:spPr/>
      <dgm:t>
        <a:bodyPr/>
        <a:lstStyle/>
        <a:p>
          <a:r>
            <a:rPr lang="en-IN" dirty="0"/>
            <a:t>Covid-19 Alert Service</a:t>
          </a:r>
        </a:p>
      </dgm:t>
    </dgm:pt>
    <dgm:pt modelId="{5FE2359E-9E12-4D0C-9F6E-C4980E097405}" type="parTrans" cxnId="{1F4CA67C-6321-477B-8C49-C8F4C62B5743}">
      <dgm:prSet/>
      <dgm:spPr/>
      <dgm:t>
        <a:bodyPr/>
        <a:lstStyle/>
        <a:p>
          <a:endParaRPr lang="en-IN"/>
        </a:p>
      </dgm:t>
    </dgm:pt>
    <dgm:pt modelId="{BAD5D30A-4685-446F-8FE1-6787E7FBB2CF}" type="sibTrans" cxnId="{1F4CA67C-6321-477B-8C49-C8F4C62B5743}">
      <dgm:prSet/>
      <dgm:spPr/>
      <dgm:t>
        <a:bodyPr/>
        <a:lstStyle/>
        <a:p>
          <a:endParaRPr lang="en-IN"/>
        </a:p>
      </dgm:t>
    </dgm:pt>
    <dgm:pt modelId="{AE9946AF-F51D-4605-8A05-43E62A386AD9}" type="pres">
      <dgm:prSet presAssocID="{8FC02294-14C6-4FF1-BA34-24140D9A6D76}" presName="Name0" presStyleCnt="0">
        <dgm:presLayoutVars>
          <dgm:chMax/>
          <dgm:chPref val="1"/>
          <dgm:dir/>
          <dgm:animOne val="branch"/>
          <dgm:animLvl val="lvl"/>
          <dgm:resizeHandles/>
        </dgm:presLayoutVars>
      </dgm:prSet>
      <dgm:spPr/>
    </dgm:pt>
    <dgm:pt modelId="{23BEF777-7351-4B7D-8086-6E3D23DA0E49}" type="pres">
      <dgm:prSet presAssocID="{0E19A48C-4072-49DA-BBF2-CB8B9C4C76B6}" presName="composite" presStyleCnt="0"/>
      <dgm:spPr/>
    </dgm:pt>
    <dgm:pt modelId="{BCD75DBC-21B3-42E8-A160-EF006B3D78A8}" type="pres">
      <dgm:prSet presAssocID="{0E19A48C-4072-49DA-BBF2-CB8B9C4C76B6}" presName="ParentAccent1" presStyleLbl="alignNode1" presStyleIdx="0" presStyleCnt="11"/>
      <dgm:spPr>
        <a:solidFill>
          <a:srgbClr val="00B050"/>
        </a:solidFill>
      </dgm:spPr>
    </dgm:pt>
    <dgm:pt modelId="{D4FDB327-D812-4764-9290-655860D47CDF}" type="pres">
      <dgm:prSet presAssocID="{0E19A48C-4072-49DA-BBF2-CB8B9C4C76B6}" presName="ParentAccent2" presStyleLbl="alignNode1" presStyleIdx="1" presStyleCnt="11"/>
      <dgm:spPr>
        <a:solidFill>
          <a:schemeClr val="accent2">
            <a:lumMod val="75000"/>
          </a:schemeClr>
        </a:solidFill>
      </dgm:spPr>
    </dgm:pt>
    <dgm:pt modelId="{C4D4E9EB-5BD8-4A33-8CCB-43FB4EDACBD5}" type="pres">
      <dgm:prSet presAssocID="{0E19A48C-4072-49DA-BBF2-CB8B9C4C76B6}" presName="ParentAccent3" presStyleLbl="alignNode1" presStyleIdx="2" presStyleCnt="11"/>
      <dgm:spPr>
        <a:solidFill>
          <a:srgbClr val="FF0000"/>
        </a:solidFill>
      </dgm:spPr>
    </dgm:pt>
    <dgm:pt modelId="{785893EE-EDB4-4ADF-B87E-68FFFDF546D6}" type="pres">
      <dgm:prSet presAssocID="{0E19A48C-4072-49DA-BBF2-CB8B9C4C76B6}" presName="ParentAccent4" presStyleLbl="alignNode1" presStyleIdx="3" presStyleCnt="11"/>
      <dgm:spPr>
        <a:solidFill>
          <a:schemeClr val="accent2">
            <a:lumMod val="60000"/>
            <a:lumOff val="40000"/>
          </a:schemeClr>
        </a:solidFill>
      </dgm:spPr>
    </dgm:pt>
    <dgm:pt modelId="{9C1449C4-37E5-4893-83D8-A56C933B9469}" type="pres">
      <dgm:prSet presAssocID="{0E19A48C-4072-49DA-BBF2-CB8B9C4C76B6}" presName="ParentAccent5" presStyleLbl="alignNode1" presStyleIdx="4" presStyleCnt="11"/>
      <dgm:spPr>
        <a:solidFill>
          <a:schemeClr val="accent2">
            <a:lumMod val="75000"/>
          </a:schemeClr>
        </a:solidFill>
      </dgm:spPr>
    </dgm:pt>
    <dgm:pt modelId="{F9F0B676-2DD6-4CE2-9FF0-4555278BE7FE}" type="pres">
      <dgm:prSet presAssocID="{0E19A48C-4072-49DA-BBF2-CB8B9C4C76B6}" presName="ParentAccent6" presStyleLbl="alignNode1" presStyleIdx="5" presStyleCnt="11" custLinFactNeighborX="22423" custLinFactNeighborY="-4420"/>
      <dgm:spPr/>
    </dgm:pt>
    <dgm:pt modelId="{97B84BCF-100A-4F81-9122-CB375C6D866B}" type="pres">
      <dgm:prSet presAssocID="{0E19A48C-4072-49DA-BBF2-CB8B9C4C76B6}" presName="ParentAccent7" presStyleLbl="alignNode1" presStyleIdx="6" presStyleCnt="11"/>
      <dgm:spPr>
        <a:solidFill>
          <a:srgbClr val="FF0000"/>
        </a:solidFill>
      </dgm:spPr>
    </dgm:pt>
    <dgm:pt modelId="{46397FE0-F8E6-4DA7-AC40-6A1DBD39200D}" type="pres">
      <dgm:prSet presAssocID="{0E19A48C-4072-49DA-BBF2-CB8B9C4C76B6}" presName="ParentAccent8" presStyleLbl="alignNode1" presStyleIdx="7" presStyleCnt="11"/>
      <dgm:spPr>
        <a:solidFill>
          <a:srgbClr val="FF0000"/>
        </a:solidFill>
      </dgm:spPr>
    </dgm:pt>
    <dgm:pt modelId="{116D2022-E3F9-4331-894F-43AE88D5251F}" type="pres">
      <dgm:prSet presAssocID="{0E19A48C-4072-49DA-BBF2-CB8B9C4C76B6}" presName="ParentAccent9" presStyleLbl="alignNode1" presStyleIdx="8" presStyleCnt="11"/>
      <dgm:spPr>
        <a:solidFill>
          <a:srgbClr val="FFC000"/>
        </a:solidFill>
      </dgm:spPr>
    </dgm:pt>
    <dgm:pt modelId="{9C9B1522-506B-4224-9928-A4D8A25D7ABC}" type="pres">
      <dgm:prSet presAssocID="{0E19A48C-4072-49DA-BBF2-CB8B9C4C76B6}" presName="ParentAccent10" presStyleLbl="alignNode1" presStyleIdx="9" presStyleCnt="11"/>
      <dgm:spPr>
        <a:solidFill>
          <a:srgbClr val="FFC000"/>
        </a:solidFill>
      </dgm:spPr>
    </dgm:pt>
    <dgm:pt modelId="{C2932F85-544F-49C5-AC9F-430F968151A8}" type="pres">
      <dgm:prSet presAssocID="{0E19A48C-4072-49DA-BBF2-CB8B9C4C76B6}" presName="Parent" presStyleLbl="alignNode1" presStyleIdx="10" presStyleCnt="11" custScaleX="112319" custScaleY="107618" custLinFactNeighborX="18299" custLinFactNeighborY="0">
        <dgm:presLayoutVars>
          <dgm:chMax val="5"/>
          <dgm:chPref val="3"/>
          <dgm:bulletEnabled val="1"/>
        </dgm:presLayoutVars>
      </dgm:prSet>
      <dgm:spPr/>
    </dgm:pt>
  </dgm:ptLst>
  <dgm:cxnLst>
    <dgm:cxn modelId="{0F2B6B75-5C24-44B1-8878-DA292FB76034}" type="presOf" srcId="{0E19A48C-4072-49DA-BBF2-CB8B9C4C76B6}" destId="{C2932F85-544F-49C5-AC9F-430F968151A8}" srcOrd="0" destOrd="0" presId="urn:microsoft.com/office/officeart/2011/layout/ConvergingText"/>
    <dgm:cxn modelId="{1F4CA67C-6321-477B-8C49-C8F4C62B5743}" srcId="{8FC02294-14C6-4FF1-BA34-24140D9A6D76}" destId="{0E19A48C-4072-49DA-BBF2-CB8B9C4C76B6}" srcOrd="0" destOrd="0" parTransId="{5FE2359E-9E12-4D0C-9F6E-C4980E097405}" sibTransId="{BAD5D30A-4685-446F-8FE1-6787E7FBB2CF}"/>
    <dgm:cxn modelId="{120053FC-D85C-4450-8A3D-1BB43A21B9F5}" type="presOf" srcId="{8FC02294-14C6-4FF1-BA34-24140D9A6D76}" destId="{AE9946AF-F51D-4605-8A05-43E62A386AD9}" srcOrd="0" destOrd="0" presId="urn:microsoft.com/office/officeart/2011/layout/ConvergingText"/>
    <dgm:cxn modelId="{CFF40FFF-8DBC-44C3-B0C0-345134002C89}" type="presParOf" srcId="{AE9946AF-F51D-4605-8A05-43E62A386AD9}" destId="{23BEF777-7351-4B7D-8086-6E3D23DA0E49}" srcOrd="0" destOrd="0" presId="urn:microsoft.com/office/officeart/2011/layout/ConvergingText"/>
    <dgm:cxn modelId="{FD9BAE60-06EB-4338-83BE-C60DE004796F}" type="presParOf" srcId="{23BEF777-7351-4B7D-8086-6E3D23DA0E49}" destId="{BCD75DBC-21B3-42E8-A160-EF006B3D78A8}" srcOrd="0" destOrd="0" presId="urn:microsoft.com/office/officeart/2011/layout/ConvergingText"/>
    <dgm:cxn modelId="{E2786552-4276-4A4E-ABED-11C0DD9F1B67}" type="presParOf" srcId="{23BEF777-7351-4B7D-8086-6E3D23DA0E49}" destId="{D4FDB327-D812-4764-9290-655860D47CDF}" srcOrd="1" destOrd="0" presId="urn:microsoft.com/office/officeart/2011/layout/ConvergingText"/>
    <dgm:cxn modelId="{15373EBC-CF5E-48F6-96B5-93EC6357FE1E}" type="presParOf" srcId="{23BEF777-7351-4B7D-8086-6E3D23DA0E49}" destId="{C4D4E9EB-5BD8-4A33-8CCB-43FB4EDACBD5}" srcOrd="2" destOrd="0" presId="urn:microsoft.com/office/officeart/2011/layout/ConvergingText"/>
    <dgm:cxn modelId="{CFE9CAB1-A23C-4733-9310-FC15355E9F7C}" type="presParOf" srcId="{23BEF777-7351-4B7D-8086-6E3D23DA0E49}" destId="{785893EE-EDB4-4ADF-B87E-68FFFDF546D6}" srcOrd="3" destOrd="0" presId="urn:microsoft.com/office/officeart/2011/layout/ConvergingText"/>
    <dgm:cxn modelId="{01509FF3-7CFF-4686-8CDB-F535586DCCA2}" type="presParOf" srcId="{23BEF777-7351-4B7D-8086-6E3D23DA0E49}" destId="{9C1449C4-37E5-4893-83D8-A56C933B9469}" srcOrd="4" destOrd="0" presId="urn:microsoft.com/office/officeart/2011/layout/ConvergingText"/>
    <dgm:cxn modelId="{293FA9E6-574E-47AE-A9D7-879EC301B524}" type="presParOf" srcId="{23BEF777-7351-4B7D-8086-6E3D23DA0E49}" destId="{F9F0B676-2DD6-4CE2-9FF0-4555278BE7FE}" srcOrd="5" destOrd="0" presId="urn:microsoft.com/office/officeart/2011/layout/ConvergingText"/>
    <dgm:cxn modelId="{B6246FDA-9F83-4A8C-9018-4F141AD459F4}" type="presParOf" srcId="{23BEF777-7351-4B7D-8086-6E3D23DA0E49}" destId="{97B84BCF-100A-4F81-9122-CB375C6D866B}" srcOrd="6" destOrd="0" presId="urn:microsoft.com/office/officeart/2011/layout/ConvergingText"/>
    <dgm:cxn modelId="{541F3175-0BFB-4C70-9140-9F640B48D8F3}" type="presParOf" srcId="{23BEF777-7351-4B7D-8086-6E3D23DA0E49}" destId="{46397FE0-F8E6-4DA7-AC40-6A1DBD39200D}" srcOrd="7" destOrd="0" presId="urn:microsoft.com/office/officeart/2011/layout/ConvergingText"/>
    <dgm:cxn modelId="{DE34650F-53F2-46F0-BE07-3528C1B709BD}" type="presParOf" srcId="{23BEF777-7351-4B7D-8086-6E3D23DA0E49}" destId="{116D2022-E3F9-4331-894F-43AE88D5251F}" srcOrd="8" destOrd="0" presId="urn:microsoft.com/office/officeart/2011/layout/ConvergingText"/>
    <dgm:cxn modelId="{BA0F1651-3F99-4456-A677-353EF7122F9A}" type="presParOf" srcId="{23BEF777-7351-4B7D-8086-6E3D23DA0E49}" destId="{9C9B1522-506B-4224-9928-A4D8A25D7ABC}" srcOrd="9" destOrd="0" presId="urn:microsoft.com/office/officeart/2011/layout/ConvergingText"/>
    <dgm:cxn modelId="{24882D85-8834-4407-9787-5BE10CB55C5A}" type="presParOf" srcId="{23BEF777-7351-4B7D-8086-6E3D23DA0E49}" destId="{C2932F85-544F-49C5-AC9F-430F968151A8}"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C02294-14C6-4FF1-BA34-24140D9A6D76}" type="doc">
      <dgm:prSet loTypeId="urn:microsoft.com/office/officeart/2011/layout/ConvergingText" loCatId="process" qsTypeId="urn:microsoft.com/office/officeart/2005/8/quickstyle/simple3" qsCatId="simple" csTypeId="urn:microsoft.com/office/officeart/2005/8/colors/colorful4" csCatId="colorful" phldr="1"/>
      <dgm:spPr/>
      <dgm:t>
        <a:bodyPr/>
        <a:lstStyle/>
        <a:p>
          <a:endParaRPr lang="en-IN"/>
        </a:p>
      </dgm:t>
    </dgm:pt>
    <dgm:pt modelId="{0E19A48C-4072-49DA-BBF2-CB8B9C4C76B6}">
      <dgm:prSet/>
      <dgm:spPr/>
      <dgm:t>
        <a:bodyPr/>
        <a:lstStyle/>
        <a:p>
          <a:r>
            <a:rPr lang="en-IN" dirty="0"/>
            <a:t>Covid-19 Alert Service</a:t>
          </a:r>
        </a:p>
      </dgm:t>
    </dgm:pt>
    <dgm:pt modelId="{5FE2359E-9E12-4D0C-9F6E-C4980E097405}" type="parTrans" cxnId="{1F4CA67C-6321-477B-8C49-C8F4C62B5743}">
      <dgm:prSet/>
      <dgm:spPr/>
      <dgm:t>
        <a:bodyPr/>
        <a:lstStyle/>
        <a:p>
          <a:endParaRPr lang="en-IN"/>
        </a:p>
      </dgm:t>
    </dgm:pt>
    <dgm:pt modelId="{BAD5D30A-4685-446F-8FE1-6787E7FBB2CF}" type="sibTrans" cxnId="{1F4CA67C-6321-477B-8C49-C8F4C62B5743}">
      <dgm:prSet/>
      <dgm:spPr/>
      <dgm:t>
        <a:bodyPr/>
        <a:lstStyle/>
        <a:p>
          <a:endParaRPr lang="en-IN"/>
        </a:p>
      </dgm:t>
    </dgm:pt>
    <dgm:pt modelId="{AE9946AF-F51D-4605-8A05-43E62A386AD9}" type="pres">
      <dgm:prSet presAssocID="{8FC02294-14C6-4FF1-BA34-24140D9A6D76}" presName="Name0" presStyleCnt="0">
        <dgm:presLayoutVars>
          <dgm:chMax/>
          <dgm:chPref val="1"/>
          <dgm:dir/>
          <dgm:animOne val="branch"/>
          <dgm:animLvl val="lvl"/>
          <dgm:resizeHandles/>
        </dgm:presLayoutVars>
      </dgm:prSet>
      <dgm:spPr/>
    </dgm:pt>
    <dgm:pt modelId="{23BEF777-7351-4B7D-8086-6E3D23DA0E49}" type="pres">
      <dgm:prSet presAssocID="{0E19A48C-4072-49DA-BBF2-CB8B9C4C76B6}" presName="composite" presStyleCnt="0"/>
      <dgm:spPr/>
    </dgm:pt>
    <dgm:pt modelId="{BCD75DBC-21B3-42E8-A160-EF006B3D78A8}" type="pres">
      <dgm:prSet presAssocID="{0E19A48C-4072-49DA-BBF2-CB8B9C4C76B6}" presName="ParentAccent1" presStyleLbl="alignNode1" presStyleIdx="0" presStyleCnt="11"/>
      <dgm:spPr>
        <a:solidFill>
          <a:srgbClr val="00B050"/>
        </a:solidFill>
      </dgm:spPr>
    </dgm:pt>
    <dgm:pt modelId="{D4FDB327-D812-4764-9290-655860D47CDF}" type="pres">
      <dgm:prSet presAssocID="{0E19A48C-4072-49DA-BBF2-CB8B9C4C76B6}" presName="ParentAccent2" presStyleLbl="alignNode1" presStyleIdx="1" presStyleCnt="11"/>
      <dgm:spPr>
        <a:solidFill>
          <a:schemeClr val="accent2">
            <a:lumMod val="75000"/>
          </a:schemeClr>
        </a:solidFill>
      </dgm:spPr>
    </dgm:pt>
    <dgm:pt modelId="{C4D4E9EB-5BD8-4A33-8CCB-43FB4EDACBD5}" type="pres">
      <dgm:prSet presAssocID="{0E19A48C-4072-49DA-BBF2-CB8B9C4C76B6}" presName="ParentAccent3" presStyleLbl="alignNode1" presStyleIdx="2" presStyleCnt="11"/>
      <dgm:spPr>
        <a:solidFill>
          <a:srgbClr val="FF0000"/>
        </a:solidFill>
      </dgm:spPr>
    </dgm:pt>
    <dgm:pt modelId="{785893EE-EDB4-4ADF-B87E-68FFFDF546D6}" type="pres">
      <dgm:prSet presAssocID="{0E19A48C-4072-49DA-BBF2-CB8B9C4C76B6}" presName="ParentAccent4" presStyleLbl="alignNode1" presStyleIdx="3" presStyleCnt="11"/>
      <dgm:spPr>
        <a:solidFill>
          <a:schemeClr val="accent2">
            <a:lumMod val="60000"/>
            <a:lumOff val="40000"/>
          </a:schemeClr>
        </a:solidFill>
      </dgm:spPr>
    </dgm:pt>
    <dgm:pt modelId="{9C1449C4-37E5-4893-83D8-A56C933B9469}" type="pres">
      <dgm:prSet presAssocID="{0E19A48C-4072-49DA-BBF2-CB8B9C4C76B6}" presName="ParentAccent5" presStyleLbl="alignNode1" presStyleIdx="4" presStyleCnt="11"/>
      <dgm:spPr>
        <a:solidFill>
          <a:schemeClr val="accent2">
            <a:lumMod val="75000"/>
          </a:schemeClr>
        </a:solidFill>
      </dgm:spPr>
    </dgm:pt>
    <dgm:pt modelId="{F9F0B676-2DD6-4CE2-9FF0-4555278BE7FE}" type="pres">
      <dgm:prSet presAssocID="{0E19A48C-4072-49DA-BBF2-CB8B9C4C76B6}" presName="ParentAccent6" presStyleLbl="alignNode1" presStyleIdx="5" presStyleCnt="11" custLinFactNeighborX="22423" custLinFactNeighborY="-4420"/>
      <dgm:spPr/>
    </dgm:pt>
    <dgm:pt modelId="{97B84BCF-100A-4F81-9122-CB375C6D866B}" type="pres">
      <dgm:prSet presAssocID="{0E19A48C-4072-49DA-BBF2-CB8B9C4C76B6}" presName="ParentAccent7" presStyleLbl="alignNode1" presStyleIdx="6" presStyleCnt="11"/>
      <dgm:spPr>
        <a:solidFill>
          <a:srgbClr val="FF0000"/>
        </a:solidFill>
      </dgm:spPr>
    </dgm:pt>
    <dgm:pt modelId="{46397FE0-F8E6-4DA7-AC40-6A1DBD39200D}" type="pres">
      <dgm:prSet presAssocID="{0E19A48C-4072-49DA-BBF2-CB8B9C4C76B6}" presName="ParentAccent8" presStyleLbl="alignNode1" presStyleIdx="7" presStyleCnt="11"/>
      <dgm:spPr>
        <a:solidFill>
          <a:srgbClr val="FF0000"/>
        </a:solidFill>
      </dgm:spPr>
    </dgm:pt>
    <dgm:pt modelId="{116D2022-E3F9-4331-894F-43AE88D5251F}" type="pres">
      <dgm:prSet presAssocID="{0E19A48C-4072-49DA-BBF2-CB8B9C4C76B6}" presName="ParentAccent9" presStyleLbl="alignNode1" presStyleIdx="8" presStyleCnt="11"/>
      <dgm:spPr>
        <a:solidFill>
          <a:srgbClr val="FFC000"/>
        </a:solidFill>
      </dgm:spPr>
    </dgm:pt>
    <dgm:pt modelId="{9C9B1522-506B-4224-9928-A4D8A25D7ABC}" type="pres">
      <dgm:prSet presAssocID="{0E19A48C-4072-49DA-BBF2-CB8B9C4C76B6}" presName="ParentAccent10" presStyleLbl="alignNode1" presStyleIdx="9" presStyleCnt="11"/>
      <dgm:spPr>
        <a:solidFill>
          <a:srgbClr val="FFC000"/>
        </a:solidFill>
      </dgm:spPr>
    </dgm:pt>
    <dgm:pt modelId="{C2932F85-544F-49C5-AC9F-430F968151A8}" type="pres">
      <dgm:prSet presAssocID="{0E19A48C-4072-49DA-BBF2-CB8B9C4C76B6}" presName="Parent" presStyleLbl="alignNode1" presStyleIdx="10" presStyleCnt="11" custScaleX="112319" custScaleY="107618" custLinFactNeighborX="18299" custLinFactNeighborY="0">
        <dgm:presLayoutVars>
          <dgm:chMax val="5"/>
          <dgm:chPref val="3"/>
          <dgm:bulletEnabled val="1"/>
        </dgm:presLayoutVars>
      </dgm:prSet>
      <dgm:spPr/>
    </dgm:pt>
  </dgm:ptLst>
  <dgm:cxnLst>
    <dgm:cxn modelId="{0F2B6B75-5C24-44B1-8878-DA292FB76034}" type="presOf" srcId="{0E19A48C-4072-49DA-BBF2-CB8B9C4C76B6}" destId="{C2932F85-544F-49C5-AC9F-430F968151A8}" srcOrd="0" destOrd="0" presId="urn:microsoft.com/office/officeart/2011/layout/ConvergingText"/>
    <dgm:cxn modelId="{1F4CA67C-6321-477B-8C49-C8F4C62B5743}" srcId="{8FC02294-14C6-4FF1-BA34-24140D9A6D76}" destId="{0E19A48C-4072-49DA-BBF2-CB8B9C4C76B6}" srcOrd="0" destOrd="0" parTransId="{5FE2359E-9E12-4D0C-9F6E-C4980E097405}" sibTransId="{BAD5D30A-4685-446F-8FE1-6787E7FBB2CF}"/>
    <dgm:cxn modelId="{120053FC-D85C-4450-8A3D-1BB43A21B9F5}" type="presOf" srcId="{8FC02294-14C6-4FF1-BA34-24140D9A6D76}" destId="{AE9946AF-F51D-4605-8A05-43E62A386AD9}" srcOrd="0" destOrd="0" presId="urn:microsoft.com/office/officeart/2011/layout/ConvergingText"/>
    <dgm:cxn modelId="{CFF40FFF-8DBC-44C3-B0C0-345134002C89}" type="presParOf" srcId="{AE9946AF-F51D-4605-8A05-43E62A386AD9}" destId="{23BEF777-7351-4B7D-8086-6E3D23DA0E49}" srcOrd="0" destOrd="0" presId="urn:microsoft.com/office/officeart/2011/layout/ConvergingText"/>
    <dgm:cxn modelId="{FD9BAE60-06EB-4338-83BE-C60DE004796F}" type="presParOf" srcId="{23BEF777-7351-4B7D-8086-6E3D23DA0E49}" destId="{BCD75DBC-21B3-42E8-A160-EF006B3D78A8}" srcOrd="0" destOrd="0" presId="urn:microsoft.com/office/officeart/2011/layout/ConvergingText"/>
    <dgm:cxn modelId="{E2786552-4276-4A4E-ABED-11C0DD9F1B67}" type="presParOf" srcId="{23BEF777-7351-4B7D-8086-6E3D23DA0E49}" destId="{D4FDB327-D812-4764-9290-655860D47CDF}" srcOrd="1" destOrd="0" presId="urn:microsoft.com/office/officeart/2011/layout/ConvergingText"/>
    <dgm:cxn modelId="{15373EBC-CF5E-48F6-96B5-93EC6357FE1E}" type="presParOf" srcId="{23BEF777-7351-4B7D-8086-6E3D23DA0E49}" destId="{C4D4E9EB-5BD8-4A33-8CCB-43FB4EDACBD5}" srcOrd="2" destOrd="0" presId="urn:microsoft.com/office/officeart/2011/layout/ConvergingText"/>
    <dgm:cxn modelId="{CFE9CAB1-A23C-4733-9310-FC15355E9F7C}" type="presParOf" srcId="{23BEF777-7351-4B7D-8086-6E3D23DA0E49}" destId="{785893EE-EDB4-4ADF-B87E-68FFFDF546D6}" srcOrd="3" destOrd="0" presId="urn:microsoft.com/office/officeart/2011/layout/ConvergingText"/>
    <dgm:cxn modelId="{01509FF3-7CFF-4686-8CDB-F535586DCCA2}" type="presParOf" srcId="{23BEF777-7351-4B7D-8086-6E3D23DA0E49}" destId="{9C1449C4-37E5-4893-83D8-A56C933B9469}" srcOrd="4" destOrd="0" presId="urn:microsoft.com/office/officeart/2011/layout/ConvergingText"/>
    <dgm:cxn modelId="{293FA9E6-574E-47AE-A9D7-879EC301B524}" type="presParOf" srcId="{23BEF777-7351-4B7D-8086-6E3D23DA0E49}" destId="{F9F0B676-2DD6-4CE2-9FF0-4555278BE7FE}" srcOrd="5" destOrd="0" presId="urn:microsoft.com/office/officeart/2011/layout/ConvergingText"/>
    <dgm:cxn modelId="{B6246FDA-9F83-4A8C-9018-4F141AD459F4}" type="presParOf" srcId="{23BEF777-7351-4B7D-8086-6E3D23DA0E49}" destId="{97B84BCF-100A-4F81-9122-CB375C6D866B}" srcOrd="6" destOrd="0" presId="urn:microsoft.com/office/officeart/2011/layout/ConvergingText"/>
    <dgm:cxn modelId="{541F3175-0BFB-4C70-9140-9F640B48D8F3}" type="presParOf" srcId="{23BEF777-7351-4B7D-8086-6E3D23DA0E49}" destId="{46397FE0-F8E6-4DA7-AC40-6A1DBD39200D}" srcOrd="7" destOrd="0" presId="urn:microsoft.com/office/officeart/2011/layout/ConvergingText"/>
    <dgm:cxn modelId="{DE34650F-53F2-46F0-BE07-3528C1B709BD}" type="presParOf" srcId="{23BEF777-7351-4B7D-8086-6E3D23DA0E49}" destId="{116D2022-E3F9-4331-894F-43AE88D5251F}" srcOrd="8" destOrd="0" presId="urn:microsoft.com/office/officeart/2011/layout/ConvergingText"/>
    <dgm:cxn modelId="{BA0F1651-3F99-4456-A677-353EF7122F9A}" type="presParOf" srcId="{23BEF777-7351-4B7D-8086-6E3D23DA0E49}" destId="{9C9B1522-506B-4224-9928-A4D8A25D7ABC}" srcOrd="9" destOrd="0" presId="urn:microsoft.com/office/officeart/2011/layout/ConvergingText"/>
    <dgm:cxn modelId="{24882D85-8834-4407-9787-5BE10CB55C5A}" type="presParOf" srcId="{23BEF777-7351-4B7D-8086-6E3D23DA0E49}" destId="{C2932F85-544F-49C5-AC9F-430F968151A8}"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B4FBBE-224D-4DC3-8A1D-CF6E888D51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E1221B6-D9F5-47B7-AD5A-A6647C49F409}">
      <dgm:prSet/>
      <dgm:spPr/>
      <dgm:t>
        <a:bodyPr/>
        <a:lstStyle/>
        <a:p>
          <a:r>
            <a:rPr lang="en-IN" dirty="0"/>
            <a:t>Integration with spring boot and Gradle</a:t>
          </a:r>
        </a:p>
      </dgm:t>
    </dgm:pt>
    <dgm:pt modelId="{EF6B0D01-32E9-4A64-A0FB-1C3AA4386897}" type="parTrans" cxnId="{BAD55844-56A7-4FE9-97C9-C1A3A44601FA}">
      <dgm:prSet/>
      <dgm:spPr/>
      <dgm:t>
        <a:bodyPr/>
        <a:lstStyle/>
        <a:p>
          <a:endParaRPr lang="en-IN"/>
        </a:p>
      </dgm:t>
    </dgm:pt>
    <dgm:pt modelId="{8D2905C3-E2C3-4CC1-A74B-0B6BE886E2E0}" type="sibTrans" cxnId="{BAD55844-56A7-4FE9-97C9-C1A3A44601FA}">
      <dgm:prSet/>
      <dgm:spPr/>
      <dgm:t>
        <a:bodyPr/>
        <a:lstStyle/>
        <a:p>
          <a:endParaRPr lang="en-IN"/>
        </a:p>
      </dgm:t>
    </dgm:pt>
    <dgm:pt modelId="{5D5E6FF3-9F5B-4738-9CFB-ECA67690CDF7}" type="pres">
      <dgm:prSet presAssocID="{4CB4FBBE-224D-4DC3-8A1D-CF6E888D5143}" presName="Name0" presStyleCnt="0">
        <dgm:presLayoutVars>
          <dgm:dir/>
          <dgm:animLvl val="lvl"/>
          <dgm:resizeHandles val="exact"/>
        </dgm:presLayoutVars>
      </dgm:prSet>
      <dgm:spPr/>
    </dgm:pt>
    <dgm:pt modelId="{080C8A04-480C-4427-9640-DF4083A67AF6}" type="pres">
      <dgm:prSet presAssocID="{FE1221B6-D9F5-47B7-AD5A-A6647C49F409}" presName="linNode" presStyleCnt="0"/>
      <dgm:spPr/>
    </dgm:pt>
    <dgm:pt modelId="{A57B6864-5488-4E99-B3A9-212FA3E175B2}" type="pres">
      <dgm:prSet presAssocID="{FE1221B6-D9F5-47B7-AD5A-A6647C49F409}" presName="parentText" presStyleLbl="node1" presStyleIdx="0" presStyleCnt="1" custScaleX="172533">
        <dgm:presLayoutVars>
          <dgm:chMax val="1"/>
          <dgm:bulletEnabled val="1"/>
        </dgm:presLayoutVars>
      </dgm:prSet>
      <dgm:spPr/>
    </dgm:pt>
  </dgm:ptLst>
  <dgm:cxnLst>
    <dgm:cxn modelId="{F7AF1B42-9053-409C-B5FA-77B2D892BCC3}" type="presOf" srcId="{4CB4FBBE-224D-4DC3-8A1D-CF6E888D5143}" destId="{5D5E6FF3-9F5B-4738-9CFB-ECA67690CDF7}" srcOrd="0" destOrd="0" presId="urn:microsoft.com/office/officeart/2005/8/layout/vList5"/>
    <dgm:cxn modelId="{BAD55844-56A7-4FE9-97C9-C1A3A44601FA}" srcId="{4CB4FBBE-224D-4DC3-8A1D-CF6E888D5143}" destId="{FE1221B6-D9F5-47B7-AD5A-A6647C49F409}" srcOrd="0" destOrd="0" parTransId="{EF6B0D01-32E9-4A64-A0FB-1C3AA4386897}" sibTransId="{8D2905C3-E2C3-4CC1-A74B-0B6BE886E2E0}"/>
    <dgm:cxn modelId="{3E7217C2-D30D-4DDF-B80F-C3F3402BD33B}" type="presOf" srcId="{FE1221B6-D9F5-47B7-AD5A-A6647C49F409}" destId="{A57B6864-5488-4E99-B3A9-212FA3E175B2}" srcOrd="0" destOrd="0" presId="urn:microsoft.com/office/officeart/2005/8/layout/vList5"/>
    <dgm:cxn modelId="{C34DBDED-22BE-48C2-B5D2-7A5AB08F7B2A}" type="presParOf" srcId="{5D5E6FF3-9F5B-4738-9CFB-ECA67690CDF7}" destId="{080C8A04-480C-4427-9640-DF4083A67AF6}" srcOrd="0" destOrd="0" presId="urn:microsoft.com/office/officeart/2005/8/layout/vList5"/>
    <dgm:cxn modelId="{DCC1860E-1609-4D96-B94E-B574E43E4600}" type="presParOf" srcId="{080C8A04-480C-4427-9640-DF4083A67AF6}" destId="{A57B6864-5488-4E99-B3A9-212FA3E175B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C02294-14C6-4FF1-BA34-24140D9A6D76}" type="doc">
      <dgm:prSet loTypeId="urn:microsoft.com/office/officeart/2011/layout/ConvergingText" loCatId="process" qsTypeId="urn:microsoft.com/office/officeart/2005/8/quickstyle/simple3" qsCatId="simple" csTypeId="urn:microsoft.com/office/officeart/2005/8/colors/colorful4" csCatId="colorful" phldr="1"/>
      <dgm:spPr/>
      <dgm:t>
        <a:bodyPr/>
        <a:lstStyle/>
        <a:p>
          <a:endParaRPr lang="en-IN"/>
        </a:p>
      </dgm:t>
    </dgm:pt>
    <dgm:pt modelId="{0E19A48C-4072-49DA-BBF2-CB8B9C4C76B6}">
      <dgm:prSet custT="1"/>
      <dgm:spPr/>
      <dgm:t>
        <a:bodyPr/>
        <a:lstStyle/>
        <a:p>
          <a:r>
            <a:rPr lang="en-IN" sz="2800" dirty="0"/>
            <a:t>Covid-19 Alert Service</a:t>
          </a:r>
        </a:p>
      </dgm:t>
    </dgm:pt>
    <dgm:pt modelId="{5FE2359E-9E12-4D0C-9F6E-C4980E097405}" type="parTrans" cxnId="{1F4CA67C-6321-477B-8C49-C8F4C62B5743}">
      <dgm:prSet/>
      <dgm:spPr/>
      <dgm:t>
        <a:bodyPr/>
        <a:lstStyle/>
        <a:p>
          <a:endParaRPr lang="en-IN"/>
        </a:p>
      </dgm:t>
    </dgm:pt>
    <dgm:pt modelId="{BAD5D30A-4685-446F-8FE1-6787E7FBB2CF}" type="sibTrans" cxnId="{1F4CA67C-6321-477B-8C49-C8F4C62B5743}">
      <dgm:prSet/>
      <dgm:spPr/>
      <dgm:t>
        <a:bodyPr/>
        <a:lstStyle/>
        <a:p>
          <a:endParaRPr lang="en-IN"/>
        </a:p>
      </dgm:t>
    </dgm:pt>
    <dgm:pt modelId="{AE9946AF-F51D-4605-8A05-43E62A386AD9}" type="pres">
      <dgm:prSet presAssocID="{8FC02294-14C6-4FF1-BA34-24140D9A6D76}" presName="Name0" presStyleCnt="0">
        <dgm:presLayoutVars>
          <dgm:chMax/>
          <dgm:chPref val="1"/>
          <dgm:dir/>
          <dgm:animOne val="branch"/>
          <dgm:animLvl val="lvl"/>
          <dgm:resizeHandles/>
        </dgm:presLayoutVars>
      </dgm:prSet>
      <dgm:spPr/>
    </dgm:pt>
    <dgm:pt modelId="{23BEF777-7351-4B7D-8086-6E3D23DA0E49}" type="pres">
      <dgm:prSet presAssocID="{0E19A48C-4072-49DA-BBF2-CB8B9C4C76B6}" presName="composite" presStyleCnt="0"/>
      <dgm:spPr/>
    </dgm:pt>
    <dgm:pt modelId="{BCD75DBC-21B3-42E8-A160-EF006B3D78A8}" type="pres">
      <dgm:prSet presAssocID="{0E19A48C-4072-49DA-BBF2-CB8B9C4C76B6}" presName="ParentAccent1" presStyleLbl="alignNode1" presStyleIdx="0" presStyleCnt="11"/>
      <dgm:spPr>
        <a:solidFill>
          <a:srgbClr val="00B050"/>
        </a:solidFill>
      </dgm:spPr>
    </dgm:pt>
    <dgm:pt modelId="{D4FDB327-D812-4764-9290-655860D47CDF}" type="pres">
      <dgm:prSet presAssocID="{0E19A48C-4072-49DA-BBF2-CB8B9C4C76B6}" presName="ParentAccent2" presStyleLbl="alignNode1" presStyleIdx="1" presStyleCnt="11"/>
      <dgm:spPr>
        <a:solidFill>
          <a:schemeClr val="accent2">
            <a:lumMod val="75000"/>
          </a:schemeClr>
        </a:solidFill>
      </dgm:spPr>
    </dgm:pt>
    <dgm:pt modelId="{C4D4E9EB-5BD8-4A33-8CCB-43FB4EDACBD5}" type="pres">
      <dgm:prSet presAssocID="{0E19A48C-4072-49DA-BBF2-CB8B9C4C76B6}" presName="ParentAccent3" presStyleLbl="alignNode1" presStyleIdx="2" presStyleCnt="11"/>
      <dgm:spPr>
        <a:solidFill>
          <a:srgbClr val="FF0000"/>
        </a:solidFill>
      </dgm:spPr>
    </dgm:pt>
    <dgm:pt modelId="{785893EE-EDB4-4ADF-B87E-68FFFDF546D6}" type="pres">
      <dgm:prSet presAssocID="{0E19A48C-4072-49DA-BBF2-CB8B9C4C76B6}" presName="ParentAccent4" presStyleLbl="alignNode1" presStyleIdx="3" presStyleCnt="11"/>
      <dgm:spPr>
        <a:solidFill>
          <a:schemeClr val="accent2">
            <a:lumMod val="60000"/>
            <a:lumOff val="40000"/>
          </a:schemeClr>
        </a:solidFill>
      </dgm:spPr>
    </dgm:pt>
    <dgm:pt modelId="{9C1449C4-37E5-4893-83D8-A56C933B9469}" type="pres">
      <dgm:prSet presAssocID="{0E19A48C-4072-49DA-BBF2-CB8B9C4C76B6}" presName="ParentAccent5" presStyleLbl="alignNode1" presStyleIdx="4" presStyleCnt="11"/>
      <dgm:spPr>
        <a:solidFill>
          <a:schemeClr val="accent2">
            <a:lumMod val="75000"/>
          </a:schemeClr>
        </a:solidFill>
      </dgm:spPr>
    </dgm:pt>
    <dgm:pt modelId="{F9F0B676-2DD6-4CE2-9FF0-4555278BE7FE}" type="pres">
      <dgm:prSet presAssocID="{0E19A48C-4072-49DA-BBF2-CB8B9C4C76B6}" presName="ParentAccent6" presStyleLbl="alignNode1" presStyleIdx="5" presStyleCnt="11" custLinFactNeighborX="22423" custLinFactNeighborY="-4420"/>
      <dgm:spPr/>
    </dgm:pt>
    <dgm:pt modelId="{97B84BCF-100A-4F81-9122-CB375C6D866B}" type="pres">
      <dgm:prSet presAssocID="{0E19A48C-4072-49DA-BBF2-CB8B9C4C76B6}" presName="ParentAccent7" presStyleLbl="alignNode1" presStyleIdx="6" presStyleCnt="11"/>
      <dgm:spPr>
        <a:solidFill>
          <a:srgbClr val="FF0000"/>
        </a:solidFill>
      </dgm:spPr>
    </dgm:pt>
    <dgm:pt modelId="{46397FE0-F8E6-4DA7-AC40-6A1DBD39200D}" type="pres">
      <dgm:prSet presAssocID="{0E19A48C-4072-49DA-BBF2-CB8B9C4C76B6}" presName="ParentAccent8" presStyleLbl="alignNode1" presStyleIdx="7" presStyleCnt="11"/>
      <dgm:spPr>
        <a:solidFill>
          <a:srgbClr val="FF0000"/>
        </a:solidFill>
      </dgm:spPr>
    </dgm:pt>
    <dgm:pt modelId="{116D2022-E3F9-4331-894F-43AE88D5251F}" type="pres">
      <dgm:prSet presAssocID="{0E19A48C-4072-49DA-BBF2-CB8B9C4C76B6}" presName="ParentAccent9" presStyleLbl="alignNode1" presStyleIdx="8" presStyleCnt="11"/>
      <dgm:spPr>
        <a:solidFill>
          <a:srgbClr val="FFC000"/>
        </a:solidFill>
      </dgm:spPr>
    </dgm:pt>
    <dgm:pt modelId="{9C9B1522-506B-4224-9928-A4D8A25D7ABC}" type="pres">
      <dgm:prSet presAssocID="{0E19A48C-4072-49DA-BBF2-CB8B9C4C76B6}" presName="ParentAccent10" presStyleLbl="alignNode1" presStyleIdx="9" presStyleCnt="11"/>
      <dgm:spPr>
        <a:solidFill>
          <a:srgbClr val="FFC000"/>
        </a:solidFill>
      </dgm:spPr>
    </dgm:pt>
    <dgm:pt modelId="{C2932F85-544F-49C5-AC9F-430F968151A8}" type="pres">
      <dgm:prSet presAssocID="{0E19A48C-4072-49DA-BBF2-CB8B9C4C76B6}" presName="Parent" presStyleLbl="alignNode1" presStyleIdx="10" presStyleCnt="11" custScaleX="112319" custScaleY="107618" custLinFactNeighborX="18299" custLinFactNeighborY="0">
        <dgm:presLayoutVars>
          <dgm:chMax val="5"/>
          <dgm:chPref val="3"/>
          <dgm:bulletEnabled val="1"/>
        </dgm:presLayoutVars>
      </dgm:prSet>
      <dgm:spPr/>
    </dgm:pt>
  </dgm:ptLst>
  <dgm:cxnLst>
    <dgm:cxn modelId="{0F2B6B75-5C24-44B1-8878-DA292FB76034}" type="presOf" srcId="{0E19A48C-4072-49DA-BBF2-CB8B9C4C76B6}" destId="{C2932F85-544F-49C5-AC9F-430F968151A8}" srcOrd="0" destOrd="0" presId="urn:microsoft.com/office/officeart/2011/layout/ConvergingText"/>
    <dgm:cxn modelId="{1F4CA67C-6321-477B-8C49-C8F4C62B5743}" srcId="{8FC02294-14C6-4FF1-BA34-24140D9A6D76}" destId="{0E19A48C-4072-49DA-BBF2-CB8B9C4C76B6}" srcOrd="0" destOrd="0" parTransId="{5FE2359E-9E12-4D0C-9F6E-C4980E097405}" sibTransId="{BAD5D30A-4685-446F-8FE1-6787E7FBB2CF}"/>
    <dgm:cxn modelId="{120053FC-D85C-4450-8A3D-1BB43A21B9F5}" type="presOf" srcId="{8FC02294-14C6-4FF1-BA34-24140D9A6D76}" destId="{AE9946AF-F51D-4605-8A05-43E62A386AD9}" srcOrd="0" destOrd="0" presId="urn:microsoft.com/office/officeart/2011/layout/ConvergingText"/>
    <dgm:cxn modelId="{CFF40FFF-8DBC-44C3-B0C0-345134002C89}" type="presParOf" srcId="{AE9946AF-F51D-4605-8A05-43E62A386AD9}" destId="{23BEF777-7351-4B7D-8086-6E3D23DA0E49}" srcOrd="0" destOrd="0" presId="urn:microsoft.com/office/officeart/2011/layout/ConvergingText"/>
    <dgm:cxn modelId="{FD9BAE60-06EB-4338-83BE-C60DE004796F}" type="presParOf" srcId="{23BEF777-7351-4B7D-8086-6E3D23DA0E49}" destId="{BCD75DBC-21B3-42E8-A160-EF006B3D78A8}" srcOrd="0" destOrd="0" presId="urn:microsoft.com/office/officeart/2011/layout/ConvergingText"/>
    <dgm:cxn modelId="{E2786552-4276-4A4E-ABED-11C0DD9F1B67}" type="presParOf" srcId="{23BEF777-7351-4B7D-8086-6E3D23DA0E49}" destId="{D4FDB327-D812-4764-9290-655860D47CDF}" srcOrd="1" destOrd="0" presId="urn:microsoft.com/office/officeart/2011/layout/ConvergingText"/>
    <dgm:cxn modelId="{15373EBC-CF5E-48F6-96B5-93EC6357FE1E}" type="presParOf" srcId="{23BEF777-7351-4B7D-8086-6E3D23DA0E49}" destId="{C4D4E9EB-5BD8-4A33-8CCB-43FB4EDACBD5}" srcOrd="2" destOrd="0" presId="urn:microsoft.com/office/officeart/2011/layout/ConvergingText"/>
    <dgm:cxn modelId="{CFE9CAB1-A23C-4733-9310-FC15355E9F7C}" type="presParOf" srcId="{23BEF777-7351-4B7D-8086-6E3D23DA0E49}" destId="{785893EE-EDB4-4ADF-B87E-68FFFDF546D6}" srcOrd="3" destOrd="0" presId="urn:microsoft.com/office/officeart/2011/layout/ConvergingText"/>
    <dgm:cxn modelId="{01509FF3-7CFF-4686-8CDB-F535586DCCA2}" type="presParOf" srcId="{23BEF777-7351-4B7D-8086-6E3D23DA0E49}" destId="{9C1449C4-37E5-4893-83D8-A56C933B9469}" srcOrd="4" destOrd="0" presId="urn:microsoft.com/office/officeart/2011/layout/ConvergingText"/>
    <dgm:cxn modelId="{293FA9E6-574E-47AE-A9D7-879EC301B524}" type="presParOf" srcId="{23BEF777-7351-4B7D-8086-6E3D23DA0E49}" destId="{F9F0B676-2DD6-4CE2-9FF0-4555278BE7FE}" srcOrd="5" destOrd="0" presId="urn:microsoft.com/office/officeart/2011/layout/ConvergingText"/>
    <dgm:cxn modelId="{B6246FDA-9F83-4A8C-9018-4F141AD459F4}" type="presParOf" srcId="{23BEF777-7351-4B7D-8086-6E3D23DA0E49}" destId="{97B84BCF-100A-4F81-9122-CB375C6D866B}" srcOrd="6" destOrd="0" presId="urn:microsoft.com/office/officeart/2011/layout/ConvergingText"/>
    <dgm:cxn modelId="{541F3175-0BFB-4C70-9140-9F640B48D8F3}" type="presParOf" srcId="{23BEF777-7351-4B7D-8086-6E3D23DA0E49}" destId="{46397FE0-F8E6-4DA7-AC40-6A1DBD39200D}" srcOrd="7" destOrd="0" presId="urn:microsoft.com/office/officeart/2011/layout/ConvergingText"/>
    <dgm:cxn modelId="{DE34650F-53F2-46F0-BE07-3528C1B709BD}" type="presParOf" srcId="{23BEF777-7351-4B7D-8086-6E3D23DA0E49}" destId="{116D2022-E3F9-4331-894F-43AE88D5251F}" srcOrd="8" destOrd="0" presId="urn:microsoft.com/office/officeart/2011/layout/ConvergingText"/>
    <dgm:cxn modelId="{BA0F1651-3F99-4456-A677-353EF7122F9A}" type="presParOf" srcId="{23BEF777-7351-4B7D-8086-6E3D23DA0E49}" destId="{9C9B1522-506B-4224-9928-A4D8A25D7ABC}" srcOrd="9" destOrd="0" presId="urn:microsoft.com/office/officeart/2011/layout/ConvergingText"/>
    <dgm:cxn modelId="{24882D85-8834-4407-9787-5BE10CB55C5A}" type="presParOf" srcId="{23BEF777-7351-4B7D-8086-6E3D23DA0E49}" destId="{C2932F85-544F-49C5-AC9F-430F968151A8}"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C02294-14C6-4FF1-BA34-24140D9A6D76}" type="doc">
      <dgm:prSet loTypeId="urn:microsoft.com/office/officeart/2011/layout/ConvergingText" loCatId="process" qsTypeId="urn:microsoft.com/office/officeart/2005/8/quickstyle/simple3" qsCatId="simple" csTypeId="urn:microsoft.com/office/officeart/2005/8/colors/colorful4" csCatId="colorful" phldr="1"/>
      <dgm:spPr/>
      <dgm:t>
        <a:bodyPr/>
        <a:lstStyle/>
        <a:p>
          <a:endParaRPr lang="en-IN"/>
        </a:p>
      </dgm:t>
    </dgm:pt>
    <dgm:pt modelId="{0E19A48C-4072-49DA-BBF2-CB8B9C4C76B6}">
      <dgm:prSet custT="1"/>
      <dgm:spPr/>
      <dgm:t>
        <a:bodyPr/>
        <a:lstStyle/>
        <a:p>
          <a:r>
            <a:rPr lang="en-IN" sz="2800" dirty="0"/>
            <a:t>Covid-19 Alert Service</a:t>
          </a:r>
        </a:p>
      </dgm:t>
    </dgm:pt>
    <dgm:pt modelId="{5FE2359E-9E12-4D0C-9F6E-C4980E097405}" type="parTrans" cxnId="{1F4CA67C-6321-477B-8C49-C8F4C62B5743}">
      <dgm:prSet/>
      <dgm:spPr/>
      <dgm:t>
        <a:bodyPr/>
        <a:lstStyle/>
        <a:p>
          <a:endParaRPr lang="en-IN"/>
        </a:p>
      </dgm:t>
    </dgm:pt>
    <dgm:pt modelId="{BAD5D30A-4685-446F-8FE1-6787E7FBB2CF}" type="sibTrans" cxnId="{1F4CA67C-6321-477B-8C49-C8F4C62B5743}">
      <dgm:prSet/>
      <dgm:spPr/>
      <dgm:t>
        <a:bodyPr/>
        <a:lstStyle/>
        <a:p>
          <a:endParaRPr lang="en-IN"/>
        </a:p>
      </dgm:t>
    </dgm:pt>
    <dgm:pt modelId="{AE9946AF-F51D-4605-8A05-43E62A386AD9}" type="pres">
      <dgm:prSet presAssocID="{8FC02294-14C6-4FF1-BA34-24140D9A6D76}" presName="Name0" presStyleCnt="0">
        <dgm:presLayoutVars>
          <dgm:chMax/>
          <dgm:chPref val="1"/>
          <dgm:dir/>
          <dgm:animOne val="branch"/>
          <dgm:animLvl val="lvl"/>
          <dgm:resizeHandles/>
        </dgm:presLayoutVars>
      </dgm:prSet>
      <dgm:spPr/>
    </dgm:pt>
    <dgm:pt modelId="{23BEF777-7351-4B7D-8086-6E3D23DA0E49}" type="pres">
      <dgm:prSet presAssocID="{0E19A48C-4072-49DA-BBF2-CB8B9C4C76B6}" presName="composite" presStyleCnt="0"/>
      <dgm:spPr/>
    </dgm:pt>
    <dgm:pt modelId="{BCD75DBC-21B3-42E8-A160-EF006B3D78A8}" type="pres">
      <dgm:prSet presAssocID="{0E19A48C-4072-49DA-BBF2-CB8B9C4C76B6}" presName="ParentAccent1" presStyleLbl="alignNode1" presStyleIdx="0" presStyleCnt="11"/>
      <dgm:spPr>
        <a:solidFill>
          <a:srgbClr val="00B050"/>
        </a:solidFill>
      </dgm:spPr>
    </dgm:pt>
    <dgm:pt modelId="{D4FDB327-D812-4764-9290-655860D47CDF}" type="pres">
      <dgm:prSet presAssocID="{0E19A48C-4072-49DA-BBF2-CB8B9C4C76B6}" presName="ParentAccent2" presStyleLbl="alignNode1" presStyleIdx="1" presStyleCnt="11"/>
      <dgm:spPr>
        <a:solidFill>
          <a:schemeClr val="accent2">
            <a:lumMod val="75000"/>
          </a:schemeClr>
        </a:solidFill>
      </dgm:spPr>
    </dgm:pt>
    <dgm:pt modelId="{C4D4E9EB-5BD8-4A33-8CCB-43FB4EDACBD5}" type="pres">
      <dgm:prSet presAssocID="{0E19A48C-4072-49DA-BBF2-CB8B9C4C76B6}" presName="ParentAccent3" presStyleLbl="alignNode1" presStyleIdx="2" presStyleCnt="11"/>
      <dgm:spPr>
        <a:solidFill>
          <a:srgbClr val="FF0000"/>
        </a:solidFill>
      </dgm:spPr>
    </dgm:pt>
    <dgm:pt modelId="{785893EE-EDB4-4ADF-B87E-68FFFDF546D6}" type="pres">
      <dgm:prSet presAssocID="{0E19A48C-4072-49DA-BBF2-CB8B9C4C76B6}" presName="ParentAccent4" presStyleLbl="alignNode1" presStyleIdx="3" presStyleCnt="11"/>
      <dgm:spPr>
        <a:solidFill>
          <a:schemeClr val="accent2">
            <a:lumMod val="60000"/>
            <a:lumOff val="40000"/>
          </a:schemeClr>
        </a:solidFill>
      </dgm:spPr>
    </dgm:pt>
    <dgm:pt modelId="{9C1449C4-37E5-4893-83D8-A56C933B9469}" type="pres">
      <dgm:prSet presAssocID="{0E19A48C-4072-49DA-BBF2-CB8B9C4C76B6}" presName="ParentAccent5" presStyleLbl="alignNode1" presStyleIdx="4" presStyleCnt="11"/>
      <dgm:spPr>
        <a:solidFill>
          <a:schemeClr val="accent2">
            <a:lumMod val="75000"/>
          </a:schemeClr>
        </a:solidFill>
      </dgm:spPr>
    </dgm:pt>
    <dgm:pt modelId="{F9F0B676-2DD6-4CE2-9FF0-4555278BE7FE}" type="pres">
      <dgm:prSet presAssocID="{0E19A48C-4072-49DA-BBF2-CB8B9C4C76B6}" presName="ParentAccent6" presStyleLbl="alignNode1" presStyleIdx="5" presStyleCnt="11" custLinFactNeighborX="22423" custLinFactNeighborY="-4420"/>
      <dgm:spPr/>
    </dgm:pt>
    <dgm:pt modelId="{97B84BCF-100A-4F81-9122-CB375C6D866B}" type="pres">
      <dgm:prSet presAssocID="{0E19A48C-4072-49DA-BBF2-CB8B9C4C76B6}" presName="ParentAccent7" presStyleLbl="alignNode1" presStyleIdx="6" presStyleCnt="11"/>
      <dgm:spPr>
        <a:solidFill>
          <a:srgbClr val="FF0000"/>
        </a:solidFill>
      </dgm:spPr>
    </dgm:pt>
    <dgm:pt modelId="{46397FE0-F8E6-4DA7-AC40-6A1DBD39200D}" type="pres">
      <dgm:prSet presAssocID="{0E19A48C-4072-49DA-BBF2-CB8B9C4C76B6}" presName="ParentAccent8" presStyleLbl="alignNode1" presStyleIdx="7" presStyleCnt="11"/>
      <dgm:spPr>
        <a:solidFill>
          <a:srgbClr val="FF0000"/>
        </a:solidFill>
      </dgm:spPr>
    </dgm:pt>
    <dgm:pt modelId="{116D2022-E3F9-4331-894F-43AE88D5251F}" type="pres">
      <dgm:prSet presAssocID="{0E19A48C-4072-49DA-BBF2-CB8B9C4C76B6}" presName="ParentAccent9" presStyleLbl="alignNode1" presStyleIdx="8" presStyleCnt="11"/>
      <dgm:spPr>
        <a:solidFill>
          <a:srgbClr val="FFC000"/>
        </a:solidFill>
      </dgm:spPr>
    </dgm:pt>
    <dgm:pt modelId="{9C9B1522-506B-4224-9928-A4D8A25D7ABC}" type="pres">
      <dgm:prSet presAssocID="{0E19A48C-4072-49DA-BBF2-CB8B9C4C76B6}" presName="ParentAccent10" presStyleLbl="alignNode1" presStyleIdx="9" presStyleCnt="11"/>
      <dgm:spPr>
        <a:solidFill>
          <a:srgbClr val="FFC000"/>
        </a:solidFill>
      </dgm:spPr>
    </dgm:pt>
    <dgm:pt modelId="{C2932F85-544F-49C5-AC9F-430F968151A8}" type="pres">
      <dgm:prSet presAssocID="{0E19A48C-4072-49DA-BBF2-CB8B9C4C76B6}" presName="Parent" presStyleLbl="alignNode1" presStyleIdx="10" presStyleCnt="11" custScaleX="112319" custScaleY="107618" custLinFactNeighborX="18299" custLinFactNeighborY="0">
        <dgm:presLayoutVars>
          <dgm:chMax val="5"/>
          <dgm:chPref val="3"/>
          <dgm:bulletEnabled val="1"/>
        </dgm:presLayoutVars>
      </dgm:prSet>
      <dgm:spPr/>
    </dgm:pt>
  </dgm:ptLst>
  <dgm:cxnLst>
    <dgm:cxn modelId="{0F2B6B75-5C24-44B1-8878-DA292FB76034}" type="presOf" srcId="{0E19A48C-4072-49DA-BBF2-CB8B9C4C76B6}" destId="{C2932F85-544F-49C5-AC9F-430F968151A8}" srcOrd="0" destOrd="0" presId="urn:microsoft.com/office/officeart/2011/layout/ConvergingText"/>
    <dgm:cxn modelId="{1F4CA67C-6321-477B-8C49-C8F4C62B5743}" srcId="{8FC02294-14C6-4FF1-BA34-24140D9A6D76}" destId="{0E19A48C-4072-49DA-BBF2-CB8B9C4C76B6}" srcOrd="0" destOrd="0" parTransId="{5FE2359E-9E12-4D0C-9F6E-C4980E097405}" sibTransId="{BAD5D30A-4685-446F-8FE1-6787E7FBB2CF}"/>
    <dgm:cxn modelId="{120053FC-D85C-4450-8A3D-1BB43A21B9F5}" type="presOf" srcId="{8FC02294-14C6-4FF1-BA34-24140D9A6D76}" destId="{AE9946AF-F51D-4605-8A05-43E62A386AD9}" srcOrd="0" destOrd="0" presId="urn:microsoft.com/office/officeart/2011/layout/ConvergingText"/>
    <dgm:cxn modelId="{CFF40FFF-8DBC-44C3-B0C0-345134002C89}" type="presParOf" srcId="{AE9946AF-F51D-4605-8A05-43E62A386AD9}" destId="{23BEF777-7351-4B7D-8086-6E3D23DA0E49}" srcOrd="0" destOrd="0" presId="urn:microsoft.com/office/officeart/2011/layout/ConvergingText"/>
    <dgm:cxn modelId="{FD9BAE60-06EB-4338-83BE-C60DE004796F}" type="presParOf" srcId="{23BEF777-7351-4B7D-8086-6E3D23DA0E49}" destId="{BCD75DBC-21B3-42E8-A160-EF006B3D78A8}" srcOrd="0" destOrd="0" presId="urn:microsoft.com/office/officeart/2011/layout/ConvergingText"/>
    <dgm:cxn modelId="{E2786552-4276-4A4E-ABED-11C0DD9F1B67}" type="presParOf" srcId="{23BEF777-7351-4B7D-8086-6E3D23DA0E49}" destId="{D4FDB327-D812-4764-9290-655860D47CDF}" srcOrd="1" destOrd="0" presId="urn:microsoft.com/office/officeart/2011/layout/ConvergingText"/>
    <dgm:cxn modelId="{15373EBC-CF5E-48F6-96B5-93EC6357FE1E}" type="presParOf" srcId="{23BEF777-7351-4B7D-8086-6E3D23DA0E49}" destId="{C4D4E9EB-5BD8-4A33-8CCB-43FB4EDACBD5}" srcOrd="2" destOrd="0" presId="urn:microsoft.com/office/officeart/2011/layout/ConvergingText"/>
    <dgm:cxn modelId="{CFE9CAB1-A23C-4733-9310-FC15355E9F7C}" type="presParOf" srcId="{23BEF777-7351-4B7D-8086-6E3D23DA0E49}" destId="{785893EE-EDB4-4ADF-B87E-68FFFDF546D6}" srcOrd="3" destOrd="0" presId="urn:microsoft.com/office/officeart/2011/layout/ConvergingText"/>
    <dgm:cxn modelId="{01509FF3-7CFF-4686-8CDB-F535586DCCA2}" type="presParOf" srcId="{23BEF777-7351-4B7D-8086-6E3D23DA0E49}" destId="{9C1449C4-37E5-4893-83D8-A56C933B9469}" srcOrd="4" destOrd="0" presId="urn:microsoft.com/office/officeart/2011/layout/ConvergingText"/>
    <dgm:cxn modelId="{293FA9E6-574E-47AE-A9D7-879EC301B524}" type="presParOf" srcId="{23BEF777-7351-4B7D-8086-6E3D23DA0E49}" destId="{F9F0B676-2DD6-4CE2-9FF0-4555278BE7FE}" srcOrd="5" destOrd="0" presId="urn:microsoft.com/office/officeart/2011/layout/ConvergingText"/>
    <dgm:cxn modelId="{B6246FDA-9F83-4A8C-9018-4F141AD459F4}" type="presParOf" srcId="{23BEF777-7351-4B7D-8086-6E3D23DA0E49}" destId="{97B84BCF-100A-4F81-9122-CB375C6D866B}" srcOrd="6" destOrd="0" presId="urn:microsoft.com/office/officeart/2011/layout/ConvergingText"/>
    <dgm:cxn modelId="{541F3175-0BFB-4C70-9140-9F640B48D8F3}" type="presParOf" srcId="{23BEF777-7351-4B7D-8086-6E3D23DA0E49}" destId="{46397FE0-F8E6-4DA7-AC40-6A1DBD39200D}" srcOrd="7" destOrd="0" presId="urn:microsoft.com/office/officeart/2011/layout/ConvergingText"/>
    <dgm:cxn modelId="{DE34650F-53F2-46F0-BE07-3528C1B709BD}" type="presParOf" srcId="{23BEF777-7351-4B7D-8086-6E3D23DA0E49}" destId="{116D2022-E3F9-4331-894F-43AE88D5251F}" srcOrd="8" destOrd="0" presId="urn:microsoft.com/office/officeart/2011/layout/ConvergingText"/>
    <dgm:cxn modelId="{BA0F1651-3F99-4456-A677-353EF7122F9A}" type="presParOf" srcId="{23BEF777-7351-4B7D-8086-6E3D23DA0E49}" destId="{9C9B1522-506B-4224-9928-A4D8A25D7ABC}" srcOrd="9" destOrd="0" presId="urn:microsoft.com/office/officeart/2011/layout/ConvergingText"/>
    <dgm:cxn modelId="{24882D85-8834-4407-9787-5BE10CB55C5A}" type="presParOf" srcId="{23BEF777-7351-4B7D-8086-6E3D23DA0E49}" destId="{C2932F85-544F-49C5-AC9F-430F968151A8}"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B4FBBE-224D-4DC3-8A1D-CF6E888D514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E1221B6-D9F5-47B7-AD5A-A6647C49F409}">
      <dgm:prSet/>
      <dgm:spPr/>
      <dgm:t>
        <a:bodyPr/>
        <a:lstStyle/>
        <a:p>
          <a:r>
            <a:rPr lang="en-IN" dirty="0"/>
            <a:t>Integration with spring boot and Gradle</a:t>
          </a:r>
        </a:p>
      </dgm:t>
    </dgm:pt>
    <dgm:pt modelId="{EF6B0D01-32E9-4A64-A0FB-1C3AA4386897}" type="parTrans" cxnId="{BAD55844-56A7-4FE9-97C9-C1A3A44601FA}">
      <dgm:prSet/>
      <dgm:spPr/>
      <dgm:t>
        <a:bodyPr/>
        <a:lstStyle/>
        <a:p>
          <a:endParaRPr lang="en-IN"/>
        </a:p>
      </dgm:t>
    </dgm:pt>
    <dgm:pt modelId="{8D2905C3-E2C3-4CC1-A74B-0B6BE886E2E0}" type="sibTrans" cxnId="{BAD55844-56A7-4FE9-97C9-C1A3A44601FA}">
      <dgm:prSet/>
      <dgm:spPr/>
      <dgm:t>
        <a:bodyPr/>
        <a:lstStyle/>
        <a:p>
          <a:endParaRPr lang="en-IN"/>
        </a:p>
      </dgm:t>
    </dgm:pt>
    <dgm:pt modelId="{5D5E6FF3-9F5B-4738-9CFB-ECA67690CDF7}" type="pres">
      <dgm:prSet presAssocID="{4CB4FBBE-224D-4DC3-8A1D-CF6E888D5143}" presName="Name0" presStyleCnt="0">
        <dgm:presLayoutVars>
          <dgm:dir/>
          <dgm:animLvl val="lvl"/>
          <dgm:resizeHandles val="exact"/>
        </dgm:presLayoutVars>
      </dgm:prSet>
      <dgm:spPr/>
    </dgm:pt>
    <dgm:pt modelId="{080C8A04-480C-4427-9640-DF4083A67AF6}" type="pres">
      <dgm:prSet presAssocID="{FE1221B6-D9F5-47B7-AD5A-A6647C49F409}" presName="linNode" presStyleCnt="0"/>
      <dgm:spPr/>
    </dgm:pt>
    <dgm:pt modelId="{A57B6864-5488-4E99-B3A9-212FA3E175B2}" type="pres">
      <dgm:prSet presAssocID="{FE1221B6-D9F5-47B7-AD5A-A6647C49F409}" presName="parentText" presStyleLbl="node1" presStyleIdx="0" presStyleCnt="1" custScaleX="172533">
        <dgm:presLayoutVars>
          <dgm:chMax val="1"/>
          <dgm:bulletEnabled val="1"/>
        </dgm:presLayoutVars>
      </dgm:prSet>
      <dgm:spPr/>
    </dgm:pt>
  </dgm:ptLst>
  <dgm:cxnLst>
    <dgm:cxn modelId="{F7AF1B42-9053-409C-B5FA-77B2D892BCC3}" type="presOf" srcId="{4CB4FBBE-224D-4DC3-8A1D-CF6E888D5143}" destId="{5D5E6FF3-9F5B-4738-9CFB-ECA67690CDF7}" srcOrd="0" destOrd="0" presId="urn:microsoft.com/office/officeart/2005/8/layout/vList5"/>
    <dgm:cxn modelId="{BAD55844-56A7-4FE9-97C9-C1A3A44601FA}" srcId="{4CB4FBBE-224D-4DC3-8A1D-CF6E888D5143}" destId="{FE1221B6-D9F5-47B7-AD5A-A6647C49F409}" srcOrd="0" destOrd="0" parTransId="{EF6B0D01-32E9-4A64-A0FB-1C3AA4386897}" sibTransId="{8D2905C3-E2C3-4CC1-A74B-0B6BE886E2E0}"/>
    <dgm:cxn modelId="{3E7217C2-D30D-4DDF-B80F-C3F3402BD33B}" type="presOf" srcId="{FE1221B6-D9F5-47B7-AD5A-A6647C49F409}" destId="{A57B6864-5488-4E99-B3A9-212FA3E175B2}" srcOrd="0" destOrd="0" presId="urn:microsoft.com/office/officeart/2005/8/layout/vList5"/>
    <dgm:cxn modelId="{C34DBDED-22BE-48C2-B5D2-7A5AB08F7B2A}" type="presParOf" srcId="{5D5E6FF3-9F5B-4738-9CFB-ECA67690CDF7}" destId="{080C8A04-480C-4427-9640-DF4083A67AF6}" srcOrd="0" destOrd="0" presId="urn:microsoft.com/office/officeart/2005/8/layout/vList5"/>
    <dgm:cxn modelId="{DCC1860E-1609-4D96-B94E-B574E43E4600}" type="presParOf" srcId="{080C8A04-480C-4427-9640-DF4083A67AF6}" destId="{A57B6864-5488-4E99-B3A9-212FA3E175B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9DCD5-6790-4AC9-BB54-0F44B63C0B25}">
      <dsp:nvSpPr>
        <dsp:cNvPr id="0" name=""/>
        <dsp:cNvSpPr/>
      </dsp:nvSpPr>
      <dsp:spPr>
        <a:xfrm>
          <a:off x="329326" y="0"/>
          <a:ext cx="3732371" cy="2333625"/>
        </a:xfrm>
        <a:prstGeom prst="rightArrow">
          <a:avLst/>
        </a:prstGeom>
        <a:solidFill>
          <a:schemeClr val="accent6">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2984CC55-54C4-4797-9550-EE4C73FCB309}">
      <dsp:nvSpPr>
        <dsp:cNvPr id="0" name=""/>
        <dsp:cNvSpPr/>
      </dsp:nvSpPr>
      <dsp:spPr>
        <a:xfrm>
          <a:off x="576322" y="700087"/>
          <a:ext cx="3238380" cy="933450"/>
        </a:xfrm>
        <a:prstGeom prst="roundRect">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IN" sz="3900" kern="1200" dirty="0"/>
            <a:t>What Next???</a:t>
          </a:r>
        </a:p>
      </dsp:txBody>
      <dsp:txXfrm>
        <a:off x="621889" y="745654"/>
        <a:ext cx="3147246" cy="84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8964A-742B-49C1-A4ED-E519D16EB4A6}">
      <dsp:nvSpPr>
        <dsp:cNvPr id="0" name=""/>
        <dsp:cNvSpPr/>
      </dsp:nvSpPr>
      <dsp:spPr>
        <a:xfrm>
          <a:off x="711517" y="0"/>
          <a:ext cx="8063865" cy="22225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BDFE35-81B6-46DB-A4CB-86DB5CAD9FE6}">
      <dsp:nvSpPr>
        <dsp:cNvPr id="0" name=""/>
        <dsp:cNvSpPr/>
      </dsp:nvSpPr>
      <dsp:spPr>
        <a:xfrm>
          <a:off x="280252" y="666750"/>
          <a:ext cx="2846070" cy="889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Mock dependencies </a:t>
          </a:r>
        </a:p>
      </dsp:txBody>
      <dsp:txXfrm>
        <a:off x="323649" y="710147"/>
        <a:ext cx="2759276" cy="802206"/>
      </dsp:txXfrm>
    </dsp:sp>
    <dsp:sp modelId="{E300E9DD-B873-490A-B739-7BC9DCCA13F0}">
      <dsp:nvSpPr>
        <dsp:cNvPr id="0" name=""/>
        <dsp:cNvSpPr/>
      </dsp:nvSpPr>
      <dsp:spPr>
        <a:xfrm>
          <a:off x="3320415" y="666750"/>
          <a:ext cx="2846070" cy="889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execute code in the class </a:t>
          </a:r>
        </a:p>
      </dsp:txBody>
      <dsp:txXfrm>
        <a:off x="3363812" y="710147"/>
        <a:ext cx="2759276" cy="802206"/>
      </dsp:txXfrm>
    </dsp:sp>
    <dsp:sp modelId="{DC92C996-55BF-4CDB-AD98-68D456103377}">
      <dsp:nvSpPr>
        <dsp:cNvPr id="0" name=""/>
        <dsp:cNvSpPr/>
      </dsp:nvSpPr>
      <dsp:spPr>
        <a:xfrm>
          <a:off x="6360578" y="666750"/>
          <a:ext cx="2846070" cy="889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verify</a:t>
          </a:r>
        </a:p>
      </dsp:txBody>
      <dsp:txXfrm>
        <a:off x="6403975" y="710147"/>
        <a:ext cx="2759276" cy="802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75DBC-21B3-42E8-A160-EF006B3D78A8}">
      <dsp:nvSpPr>
        <dsp:cNvPr id="0" name=""/>
        <dsp:cNvSpPr/>
      </dsp:nvSpPr>
      <dsp:spPr>
        <a:xfrm>
          <a:off x="5902887" y="978100"/>
          <a:ext cx="214156" cy="214229"/>
        </a:xfrm>
        <a:prstGeom prst="ellipse">
          <a:avLst/>
        </a:prstGeom>
        <a:solidFill>
          <a:srgbClr val="00B050"/>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4FDB327-D812-4764-9290-655860D47CDF}">
      <dsp:nvSpPr>
        <dsp:cNvPr id="0" name=""/>
        <dsp:cNvSpPr/>
      </dsp:nvSpPr>
      <dsp:spPr>
        <a:xfrm>
          <a:off x="5538958" y="978100"/>
          <a:ext cx="214156" cy="214229"/>
        </a:xfrm>
        <a:prstGeom prst="ellipse">
          <a:avLst/>
        </a:prstGeom>
        <a:solidFill>
          <a:schemeClr val="accent2">
            <a:lumMod val="75000"/>
          </a:schemeClr>
        </a:solidFill>
        <a:ln w="6350" cap="flat" cmpd="sng" algn="ctr">
          <a:solidFill>
            <a:schemeClr val="accent4">
              <a:hueOff val="980089"/>
              <a:satOff val="-4078"/>
              <a:lumOff val="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4D4E9EB-5BD8-4A33-8CCB-43FB4EDACBD5}">
      <dsp:nvSpPr>
        <dsp:cNvPr id="0" name=""/>
        <dsp:cNvSpPr/>
      </dsp:nvSpPr>
      <dsp:spPr>
        <a:xfrm>
          <a:off x="5175028" y="978100"/>
          <a:ext cx="214156" cy="214229"/>
        </a:xfrm>
        <a:prstGeom prst="ellipse">
          <a:avLst/>
        </a:prstGeom>
        <a:solidFill>
          <a:srgbClr val="FF0000"/>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85893EE-EDB4-4ADF-B87E-68FFFDF546D6}">
      <dsp:nvSpPr>
        <dsp:cNvPr id="0" name=""/>
        <dsp:cNvSpPr/>
      </dsp:nvSpPr>
      <dsp:spPr>
        <a:xfrm>
          <a:off x="4811098" y="978100"/>
          <a:ext cx="214156" cy="214229"/>
        </a:xfrm>
        <a:prstGeom prst="ellipse">
          <a:avLst/>
        </a:prstGeom>
        <a:solidFill>
          <a:schemeClr val="accent2">
            <a:lumMod val="60000"/>
            <a:lumOff val="40000"/>
          </a:schemeClr>
        </a:solidFill>
        <a:ln w="6350" cap="flat" cmpd="sng" algn="ctr">
          <a:solidFill>
            <a:schemeClr val="accent4">
              <a:hueOff val="2940267"/>
              <a:satOff val="-12233"/>
              <a:lumOff val="28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1449C4-37E5-4893-83D8-A56C933B9469}">
      <dsp:nvSpPr>
        <dsp:cNvPr id="0" name=""/>
        <dsp:cNvSpPr/>
      </dsp:nvSpPr>
      <dsp:spPr>
        <a:xfrm>
          <a:off x="4447168" y="978100"/>
          <a:ext cx="214156" cy="214229"/>
        </a:xfrm>
        <a:prstGeom prst="ellipse">
          <a:avLst/>
        </a:prstGeom>
        <a:solidFill>
          <a:schemeClr val="accent2">
            <a:lumMod val="7500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9F0B676-2DD6-4CE2-9FF0-4555278BE7FE}">
      <dsp:nvSpPr>
        <dsp:cNvPr id="0" name=""/>
        <dsp:cNvSpPr/>
      </dsp:nvSpPr>
      <dsp:spPr>
        <a:xfrm>
          <a:off x="3964768" y="852048"/>
          <a:ext cx="428770" cy="428458"/>
        </a:xfrm>
        <a:prstGeom prst="ellipse">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7B84BCF-100A-4F81-9122-CB375C6D866B}">
      <dsp:nvSpPr>
        <dsp:cNvPr id="0" name=""/>
        <dsp:cNvSpPr/>
      </dsp:nvSpPr>
      <dsp:spPr>
        <a:xfrm>
          <a:off x="5553570" y="535548"/>
          <a:ext cx="214156" cy="214229"/>
        </a:xfrm>
        <a:prstGeom prst="ellipse">
          <a:avLst/>
        </a:prstGeom>
        <a:solidFill>
          <a:srgbClr val="FF0000"/>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6397FE0-F8E6-4DA7-AC40-6A1DBD39200D}">
      <dsp:nvSpPr>
        <dsp:cNvPr id="0" name=""/>
        <dsp:cNvSpPr/>
      </dsp:nvSpPr>
      <dsp:spPr>
        <a:xfrm>
          <a:off x="5553570" y="1423905"/>
          <a:ext cx="214156" cy="214229"/>
        </a:xfrm>
        <a:prstGeom prst="ellipse">
          <a:avLst/>
        </a:prstGeom>
        <a:solidFill>
          <a:srgbClr val="FF0000"/>
        </a:solidFill>
        <a:ln w="6350" cap="flat" cmpd="sng" algn="ctr">
          <a:solidFill>
            <a:schemeClr val="accent4">
              <a:hueOff val="6860623"/>
              <a:satOff val="-28544"/>
              <a:lumOff val="672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16D2022-E3F9-4331-894F-43AE88D5251F}">
      <dsp:nvSpPr>
        <dsp:cNvPr id="0" name=""/>
        <dsp:cNvSpPr/>
      </dsp:nvSpPr>
      <dsp:spPr>
        <a:xfrm>
          <a:off x="5744895" y="728094"/>
          <a:ext cx="214156" cy="214229"/>
        </a:xfrm>
        <a:prstGeom prst="ellipse">
          <a:avLst/>
        </a:prstGeom>
        <a:solidFill>
          <a:srgbClr val="FFC000"/>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9B1522-506B-4224-9928-A4D8A25D7ABC}">
      <dsp:nvSpPr>
        <dsp:cNvPr id="0" name=""/>
        <dsp:cNvSpPr/>
      </dsp:nvSpPr>
      <dsp:spPr>
        <a:xfrm>
          <a:off x="5757681" y="1232443"/>
          <a:ext cx="214156" cy="214229"/>
        </a:xfrm>
        <a:prstGeom prst="ellipse">
          <a:avLst/>
        </a:prstGeom>
        <a:solidFill>
          <a:srgbClr val="FFC000"/>
        </a:solidFill>
        <a:ln w="6350" cap="flat" cmpd="sng" algn="ctr">
          <a:solidFill>
            <a:schemeClr val="accent4">
              <a:hueOff val="8820801"/>
              <a:satOff val="-36699"/>
              <a:lumOff val="864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932F85-544F-49C5-AC9F-430F968151A8}">
      <dsp:nvSpPr>
        <dsp:cNvPr id="0" name=""/>
        <dsp:cNvSpPr/>
      </dsp:nvSpPr>
      <dsp:spPr>
        <a:xfrm>
          <a:off x="1814045" y="-81531"/>
          <a:ext cx="2435648" cy="2333492"/>
        </a:xfrm>
        <a:prstGeom prst="ellipse">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IN" sz="3600" kern="1200" dirty="0"/>
            <a:t>Covid-19 Alert Service</a:t>
          </a:r>
        </a:p>
      </dsp:txBody>
      <dsp:txXfrm>
        <a:off x="2170737" y="260201"/>
        <a:ext cx="1722264" cy="16500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75DBC-21B3-42E8-A160-EF006B3D78A8}">
      <dsp:nvSpPr>
        <dsp:cNvPr id="0" name=""/>
        <dsp:cNvSpPr/>
      </dsp:nvSpPr>
      <dsp:spPr>
        <a:xfrm>
          <a:off x="2999568" y="622687"/>
          <a:ext cx="136338" cy="136384"/>
        </a:xfrm>
        <a:prstGeom prst="ellipse">
          <a:avLst/>
        </a:prstGeom>
        <a:solidFill>
          <a:srgbClr val="00B050"/>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4FDB327-D812-4764-9290-655860D47CDF}">
      <dsp:nvSpPr>
        <dsp:cNvPr id="0" name=""/>
        <dsp:cNvSpPr/>
      </dsp:nvSpPr>
      <dsp:spPr>
        <a:xfrm>
          <a:off x="2767880" y="622687"/>
          <a:ext cx="136338" cy="136384"/>
        </a:xfrm>
        <a:prstGeom prst="ellipse">
          <a:avLst/>
        </a:prstGeom>
        <a:solidFill>
          <a:schemeClr val="accent2">
            <a:lumMod val="75000"/>
          </a:schemeClr>
        </a:solidFill>
        <a:ln w="6350" cap="flat" cmpd="sng" algn="ctr">
          <a:solidFill>
            <a:schemeClr val="accent4">
              <a:hueOff val="980089"/>
              <a:satOff val="-4078"/>
              <a:lumOff val="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4D4E9EB-5BD8-4A33-8CCB-43FB4EDACBD5}">
      <dsp:nvSpPr>
        <dsp:cNvPr id="0" name=""/>
        <dsp:cNvSpPr/>
      </dsp:nvSpPr>
      <dsp:spPr>
        <a:xfrm>
          <a:off x="2536191" y="622687"/>
          <a:ext cx="136338" cy="136384"/>
        </a:xfrm>
        <a:prstGeom prst="ellipse">
          <a:avLst/>
        </a:prstGeom>
        <a:solidFill>
          <a:srgbClr val="FF0000"/>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85893EE-EDB4-4ADF-B87E-68FFFDF546D6}">
      <dsp:nvSpPr>
        <dsp:cNvPr id="0" name=""/>
        <dsp:cNvSpPr/>
      </dsp:nvSpPr>
      <dsp:spPr>
        <a:xfrm>
          <a:off x="2304503" y="622687"/>
          <a:ext cx="136338" cy="136384"/>
        </a:xfrm>
        <a:prstGeom prst="ellipse">
          <a:avLst/>
        </a:prstGeom>
        <a:solidFill>
          <a:schemeClr val="accent2">
            <a:lumMod val="60000"/>
            <a:lumOff val="40000"/>
          </a:schemeClr>
        </a:solidFill>
        <a:ln w="6350" cap="flat" cmpd="sng" algn="ctr">
          <a:solidFill>
            <a:schemeClr val="accent4">
              <a:hueOff val="2940267"/>
              <a:satOff val="-12233"/>
              <a:lumOff val="28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1449C4-37E5-4893-83D8-A56C933B9469}">
      <dsp:nvSpPr>
        <dsp:cNvPr id="0" name=""/>
        <dsp:cNvSpPr/>
      </dsp:nvSpPr>
      <dsp:spPr>
        <a:xfrm>
          <a:off x="2072815" y="622687"/>
          <a:ext cx="136338" cy="136384"/>
        </a:xfrm>
        <a:prstGeom prst="ellipse">
          <a:avLst/>
        </a:prstGeom>
        <a:solidFill>
          <a:schemeClr val="accent2">
            <a:lumMod val="7500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9F0B676-2DD6-4CE2-9FF0-4555278BE7FE}">
      <dsp:nvSpPr>
        <dsp:cNvPr id="0" name=""/>
        <dsp:cNvSpPr/>
      </dsp:nvSpPr>
      <dsp:spPr>
        <a:xfrm>
          <a:off x="1765704" y="542439"/>
          <a:ext cx="272967" cy="272769"/>
        </a:xfrm>
        <a:prstGeom prst="ellipse">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7B84BCF-100A-4F81-9122-CB375C6D866B}">
      <dsp:nvSpPr>
        <dsp:cNvPr id="0" name=""/>
        <dsp:cNvSpPr/>
      </dsp:nvSpPr>
      <dsp:spPr>
        <a:xfrm>
          <a:off x="2777182" y="340945"/>
          <a:ext cx="136338" cy="136384"/>
        </a:xfrm>
        <a:prstGeom prst="ellipse">
          <a:avLst/>
        </a:prstGeom>
        <a:solidFill>
          <a:srgbClr val="FF0000"/>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6397FE0-F8E6-4DA7-AC40-6A1DBD39200D}">
      <dsp:nvSpPr>
        <dsp:cNvPr id="0" name=""/>
        <dsp:cNvSpPr/>
      </dsp:nvSpPr>
      <dsp:spPr>
        <a:xfrm>
          <a:off x="2777182" y="906500"/>
          <a:ext cx="136338" cy="136384"/>
        </a:xfrm>
        <a:prstGeom prst="ellipse">
          <a:avLst/>
        </a:prstGeom>
        <a:solidFill>
          <a:srgbClr val="FF0000"/>
        </a:solidFill>
        <a:ln w="6350" cap="flat" cmpd="sng" algn="ctr">
          <a:solidFill>
            <a:schemeClr val="accent4">
              <a:hueOff val="6860623"/>
              <a:satOff val="-28544"/>
              <a:lumOff val="672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16D2022-E3F9-4331-894F-43AE88D5251F}">
      <dsp:nvSpPr>
        <dsp:cNvPr id="0" name=""/>
        <dsp:cNvSpPr/>
      </dsp:nvSpPr>
      <dsp:spPr>
        <a:xfrm>
          <a:off x="2898986" y="463526"/>
          <a:ext cx="136338" cy="136384"/>
        </a:xfrm>
        <a:prstGeom prst="ellipse">
          <a:avLst/>
        </a:prstGeom>
        <a:solidFill>
          <a:srgbClr val="FFC000"/>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9B1522-506B-4224-9928-A4D8A25D7ABC}">
      <dsp:nvSpPr>
        <dsp:cNvPr id="0" name=""/>
        <dsp:cNvSpPr/>
      </dsp:nvSpPr>
      <dsp:spPr>
        <a:xfrm>
          <a:off x="2907126" y="784609"/>
          <a:ext cx="136338" cy="136384"/>
        </a:xfrm>
        <a:prstGeom prst="ellipse">
          <a:avLst/>
        </a:prstGeom>
        <a:solidFill>
          <a:srgbClr val="FFC000"/>
        </a:solidFill>
        <a:ln w="6350" cap="flat" cmpd="sng" algn="ctr">
          <a:solidFill>
            <a:schemeClr val="accent4">
              <a:hueOff val="8820801"/>
              <a:satOff val="-36699"/>
              <a:lumOff val="864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932F85-544F-49C5-AC9F-430F968151A8}">
      <dsp:nvSpPr>
        <dsp:cNvPr id="0" name=""/>
        <dsp:cNvSpPr/>
      </dsp:nvSpPr>
      <dsp:spPr>
        <a:xfrm>
          <a:off x="396491" y="-51905"/>
          <a:ext cx="1550605" cy="1485570"/>
        </a:xfrm>
        <a:prstGeom prst="ellipse">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IN" sz="2200" kern="1200" dirty="0"/>
            <a:t>Covid-19 Alert Service</a:t>
          </a:r>
        </a:p>
      </dsp:txBody>
      <dsp:txXfrm>
        <a:off x="623572" y="165652"/>
        <a:ext cx="1096443" cy="10504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B6864-5488-4E99-B3A9-212FA3E175B2}">
      <dsp:nvSpPr>
        <dsp:cNvPr id="0" name=""/>
        <dsp:cNvSpPr/>
      </dsp:nvSpPr>
      <dsp:spPr>
        <a:xfrm>
          <a:off x="2058071" y="0"/>
          <a:ext cx="6747799" cy="34648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IN" sz="6400" kern="1200" dirty="0"/>
            <a:t>Integration with spring boot and Gradle</a:t>
          </a:r>
        </a:p>
      </dsp:txBody>
      <dsp:txXfrm>
        <a:off x="2227210" y="169139"/>
        <a:ext cx="6409521" cy="31265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75DBC-21B3-42E8-A160-EF006B3D78A8}">
      <dsp:nvSpPr>
        <dsp:cNvPr id="0" name=""/>
        <dsp:cNvSpPr/>
      </dsp:nvSpPr>
      <dsp:spPr>
        <a:xfrm>
          <a:off x="3546378" y="769362"/>
          <a:ext cx="168453" cy="168509"/>
        </a:xfrm>
        <a:prstGeom prst="ellipse">
          <a:avLst/>
        </a:prstGeom>
        <a:solidFill>
          <a:srgbClr val="00B050"/>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4FDB327-D812-4764-9290-655860D47CDF}">
      <dsp:nvSpPr>
        <dsp:cNvPr id="0" name=""/>
        <dsp:cNvSpPr/>
      </dsp:nvSpPr>
      <dsp:spPr>
        <a:xfrm>
          <a:off x="3260115" y="769362"/>
          <a:ext cx="168453" cy="168509"/>
        </a:xfrm>
        <a:prstGeom prst="ellipse">
          <a:avLst/>
        </a:prstGeom>
        <a:solidFill>
          <a:schemeClr val="accent2">
            <a:lumMod val="75000"/>
          </a:schemeClr>
        </a:solidFill>
        <a:ln w="6350" cap="flat" cmpd="sng" algn="ctr">
          <a:solidFill>
            <a:schemeClr val="accent4">
              <a:hueOff val="980089"/>
              <a:satOff val="-4078"/>
              <a:lumOff val="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4D4E9EB-5BD8-4A33-8CCB-43FB4EDACBD5}">
      <dsp:nvSpPr>
        <dsp:cNvPr id="0" name=""/>
        <dsp:cNvSpPr/>
      </dsp:nvSpPr>
      <dsp:spPr>
        <a:xfrm>
          <a:off x="2973852" y="769362"/>
          <a:ext cx="168453" cy="168509"/>
        </a:xfrm>
        <a:prstGeom prst="ellipse">
          <a:avLst/>
        </a:prstGeom>
        <a:solidFill>
          <a:srgbClr val="FF0000"/>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85893EE-EDB4-4ADF-B87E-68FFFDF546D6}">
      <dsp:nvSpPr>
        <dsp:cNvPr id="0" name=""/>
        <dsp:cNvSpPr/>
      </dsp:nvSpPr>
      <dsp:spPr>
        <a:xfrm>
          <a:off x="2687590" y="769362"/>
          <a:ext cx="168453" cy="168509"/>
        </a:xfrm>
        <a:prstGeom prst="ellipse">
          <a:avLst/>
        </a:prstGeom>
        <a:solidFill>
          <a:schemeClr val="accent2">
            <a:lumMod val="60000"/>
            <a:lumOff val="40000"/>
          </a:schemeClr>
        </a:solidFill>
        <a:ln w="6350" cap="flat" cmpd="sng" algn="ctr">
          <a:solidFill>
            <a:schemeClr val="accent4">
              <a:hueOff val="2940267"/>
              <a:satOff val="-12233"/>
              <a:lumOff val="28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1449C4-37E5-4893-83D8-A56C933B9469}">
      <dsp:nvSpPr>
        <dsp:cNvPr id="0" name=""/>
        <dsp:cNvSpPr/>
      </dsp:nvSpPr>
      <dsp:spPr>
        <a:xfrm>
          <a:off x="2401327" y="769362"/>
          <a:ext cx="168453" cy="168509"/>
        </a:xfrm>
        <a:prstGeom prst="ellipse">
          <a:avLst/>
        </a:prstGeom>
        <a:solidFill>
          <a:schemeClr val="accent2">
            <a:lumMod val="7500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9F0B676-2DD6-4CE2-9FF0-4555278BE7FE}">
      <dsp:nvSpPr>
        <dsp:cNvPr id="0" name=""/>
        <dsp:cNvSpPr/>
      </dsp:nvSpPr>
      <dsp:spPr>
        <a:xfrm>
          <a:off x="2021877" y="670210"/>
          <a:ext cx="337265" cy="337019"/>
        </a:xfrm>
        <a:prstGeom prst="ellipse">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7B84BCF-100A-4F81-9122-CB375C6D866B}">
      <dsp:nvSpPr>
        <dsp:cNvPr id="0" name=""/>
        <dsp:cNvSpPr/>
      </dsp:nvSpPr>
      <dsp:spPr>
        <a:xfrm>
          <a:off x="3271609" y="421255"/>
          <a:ext cx="168453" cy="168509"/>
        </a:xfrm>
        <a:prstGeom prst="ellipse">
          <a:avLst/>
        </a:prstGeom>
        <a:solidFill>
          <a:srgbClr val="FF0000"/>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6397FE0-F8E6-4DA7-AC40-6A1DBD39200D}">
      <dsp:nvSpPr>
        <dsp:cNvPr id="0" name=""/>
        <dsp:cNvSpPr/>
      </dsp:nvSpPr>
      <dsp:spPr>
        <a:xfrm>
          <a:off x="3271609" y="1120026"/>
          <a:ext cx="168453" cy="168509"/>
        </a:xfrm>
        <a:prstGeom prst="ellipse">
          <a:avLst/>
        </a:prstGeom>
        <a:solidFill>
          <a:srgbClr val="FF0000"/>
        </a:solidFill>
        <a:ln w="6350" cap="flat" cmpd="sng" algn="ctr">
          <a:solidFill>
            <a:schemeClr val="accent4">
              <a:hueOff val="6860623"/>
              <a:satOff val="-28544"/>
              <a:lumOff val="672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16D2022-E3F9-4331-894F-43AE88D5251F}">
      <dsp:nvSpPr>
        <dsp:cNvPr id="0" name=""/>
        <dsp:cNvSpPr/>
      </dsp:nvSpPr>
      <dsp:spPr>
        <a:xfrm>
          <a:off x="3422103" y="572710"/>
          <a:ext cx="168453" cy="168509"/>
        </a:xfrm>
        <a:prstGeom prst="ellipse">
          <a:avLst/>
        </a:prstGeom>
        <a:solidFill>
          <a:srgbClr val="FFC000"/>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9B1522-506B-4224-9928-A4D8A25D7ABC}">
      <dsp:nvSpPr>
        <dsp:cNvPr id="0" name=""/>
        <dsp:cNvSpPr/>
      </dsp:nvSpPr>
      <dsp:spPr>
        <a:xfrm>
          <a:off x="3432160" y="969424"/>
          <a:ext cx="168453" cy="168509"/>
        </a:xfrm>
        <a:prstGeom prst="ellipse">
          <a:avLst/>
        </a:prstGeom>
        <a:solidFill>
          <a:srgbClr val="FFC000"/>
        </a:solidFill>
        <a:ln w="6350" cap="flat" cmpd="sng" algn="ctr">
          <a:solidFill>
            <a:schemeClr val="accent4">
              <a:hueOff val="8820801"/>
              <a:satOff val="-36699"/>
              <a:lumOff val="864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932F85-544F-49C5-AC9F-430F968151A8}">
      <dsp:nvSpPr>
        <dsp:cNvPr id="0" name=""/>
        <dsp:cNvSpPr/>
      </dsp:nvSpPr>
      <dsp:spPr>
        <a:xfrm>
          <a:off x="330144" y="-64131"/>
          <a:ext cx="1915851" cy="1835496"/>
        </a:xfrm>
        <a:prstGeom prst="ellipse">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Covid-19 Alert Service</a:t>
          </a:r>
        </a:p>
      </dsp:txBody>
      <dsp:txXfrm>
        <a:off x="610714" y="204671"/>
        <a:ext cx="1354711" cy="12978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75DBC-21B3-42E8-A160-EF006B3D78A8}">
      <dsp:nvSpPr>
        <dsp:cNvPr id="0" name=""/>
        <dsp:cNvSpPr/>
      </dsp:nvSpPr>
      <dsp:spPr>
        <a:xfrm>
          <a:off x="3546378" y="769362"/>
          <a:ext cx="168453" cy="168509"/>
        </a:xfrm>
        <a:prstGeom prst="ellipse">
          <a:avLst/>
        </a:prstGeom>
        <a:solidFill>
          <a:srgbClr val="00B050"/>
        </a:soli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4FDB327-D812-4764-9290-655860D47CDF}">
      <dsp:nvSpPr>
        <dsp:cNvPr id="0" name=""/>
        <dsp:cNvSpPr/>
      </dsp:nvSpPr>
      <dsp:spPr>
        <a:xfrm>
          <a:off x="3260115" y="769362"/>
          <a:ext cx="168453" cy="168509"/>
        </a:xfrm>
        <a:prstGeom prst="ellipse">
          <a:avLst/>
        </a:prstGeom>
        <a:solidFill>
          <a:schemeClr val="accent2">
            <a:lumMod val="75000"/>
          </a:schemeClr>
        </a:solidFill>
        <a:ln w="6350" cap="flat" cmpd="sng" algn="ctr">
          <a:solidFill>
            <a:schemeClr val="accent4">
              <a:hueOff val="980089"/>
              <a:satOff val="-4078"/>
              <a:lumOff val="96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4D4E9EB-5BD8-4A33-8CCB-43FB4EDACBD5}">
      <dsp:nvSpPr>
        <dsp:cNvPr id="0" name=""/>
        <dsp:cNvSpPr/>
      </dsp:nvSpPr>
      <dsp:spPr>
        <a:xfrm>
          <a:off x="2973852" y="769362"/>
          <a:ext cx="168453" cy="168509"/>
        </a:xfrm>
        <a:prstGeom prst="ellipse">
          <a:avLst/>
        </a:prstGeom>
        <a:solidFill>
          <a:srgbClr val="FF0000"/>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85893EE-EDB4-4ADF-B87E-68FFFDF546D6}">
      <dsp:nvSpPr>
        <dsp:cNvPr id="0" name=""/>
        <dsp:cNvSpPr/>
      </dsp:nvSpPr>
      <dsp:spPr>
        <a:xfrm>
          <a:off x="2687590" y="769362"/>
          <a:ext cx="168453" cy="168509"/>
        </a:xfrm>
        <a:prstGeom prst="ellipse">
          <a:avLst/>
        </a:prstGeom>
        <a:solidFill>
          <a:schemeClr val="accent2">
            <a:lumMod val="60000"/>
            <a:lumOff val="40000"/>
          </a:schemeClr>
        </a:solidFill>
        <a:ln w="6350" cap="flat" cmpd="sng" algn="ctr">
          <a:solidFill>
            <a:schemeClr val="accent4">
              <a:hueOff val="2940267"/>
              <a:satOff val="-12233"/>
              <a:lumOff val="28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1449C4-37E5-4893-83D8-A56C933B9469}">
      <dsp:nvSpPr>
        <dsp:cNvPr id="0" name=""/>
        <dsp:cNvSpPr/>
      </dsp:nvSpPr>
      <dsp:spPr>
        <a:xfrm>
          <a:off x="2401327" y="769362"/>
          <a:ext cx="168453" cy="168509"/>
        </a:xfrm>
        <a:prstGeom prst="ellipse">
          <a:avLst/>
        </a:prstGeom>
        <a:solidFill>
          <a:schemeClr val="accent2">
            <a:lumMod val="7500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9F0B676-2DD6-4CE2-9FF0-4555278BE7FE}">
      <dsp:nvSpPr>
        <dsp:cNvPr id="0" name=""/>
        <dsp:cNvSpPr/>
      </dsp:nvSpPr>
      <dsp:spPr>
        <a:xfrm>
          <a:off x="2021877" y="670210"/>
          <a:ext cx="337265" cy="337019"/>
        </a:xfrm>
        <a:prstGeom prst="ellipse">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w="6350" cap="flat" cmpd="sng" algn="ctr">
          <a:solidFill>
            <a:schemeClr val="accent4">
              <a:hueOff val="4900445"/>
              <a:satOff val="-20388"/>
              <a:lumOff val="480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7B84BCF-100A-4F81-9122-CB375C6D866B}">
      <dsp:nvSpPr>
        <dsp:cNvPr id="0" name=""/>
        <dsp:cNvSpPr/>
      </dsp:nvSpPr>
      <dsp:spPr>
        <a:xfrm>
          <a:off x="3271609" y="421255"/>
          <a:ext cx="168453" cy="168509"/>
        </a:xfrm>
        <a:prstGeom prst="ellipse">
          <a:avLst/>
        </a:prstGeom>
        <a:solidFill>
          <a:srgbClr val="FF0000"/>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6397FE0-F8E6-4DA7-AC40-6A1DBD39200D}">
      <dsp:nvSpPr>
        <dsp:cNvPr id="0" name=""/>
        <dsp:cNvSpPr/>
      </dsp:nvSpPr>
      <dsp:spPr>
        <a:xfrm>
          <a:off x="3271609" y="1120026"/>
          <a:ext cx="168453" cy="168509"/>
        </a:xfrm>
        <a:prstGeom prst="ellipse">
          <a:avLst/>
        </a:prstGeom>
        <a:solidFill>
          <a:srgbClr val="FF0000"/>
        </a:solidFill>
        <a:ln w="6350" cap="flat" cmpd="sng" algn="ctr">
          <a:solidFill>
            <a:schemeClr val="accent4">
              <a:hueOff val="6860623"/>
              <a:satOff val="-28544"/>
              <a:lumOff val="672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16D2022-E3F9-4331-894F-43AE88D5251F}">
      <dsp:nvSpPr>
        <dsp:cNvPr id="0" name=""/>
        <dsp:cNvSpPr/>
      </dsp:nvSpPr>
      <dsp:spPr>
        <a:xfrm>
          <a:off x="3422103" y="572710"/>
          <a:ext cx="168453" cy="168509"/>
        </a:xfrm>
        <a:prstGeom prst="ellipse">
          <a:avLst/>
        </a:prstGeom>
        <a:solidFill>
          <a:srgbClr val="FFC000"/>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9C9B1522-506B-4224-9928-A4D8A25D7ABC}">
      <dsp:nvSpPr>
        <dsp:cNvPr id="0" name=""/>
        <dsp:cNvSpPr/>
      </dsp:nvSpPr>
      <dsp:spPr>
        <a:xfrm>
          <a:off x="3432160" y="969424"/>
          <a:ext cx="168453" cy="168509"/>
        </a:xfrm>
        <a:prstGeom prst="ellipse">
          <a:avLst/>
        </a:prstGeom>
        <a:solidFill>
          <a:srgbClr val="FFC000"/>
        </a:solidFill>
        <a:ln w="6350" cap="flat" cmpd="sng" algn="ctr">
          <a:solidFill>
            <a:schemeClr val="accent4">
              <a:hueOff val="8820801"/>
              <a:satOff val="-36699"/>
              <a:lumOff val="864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932F85-544F-49C5-AC9F-430F968151A8}">
      <dsp:nvSpPr>
        <dsp:cNvPr id="0" name=""/>
        <dsp:cNvSpPr/>
      </dsp:nvSpPr>
      <dsp:spPr>
        <a:xfrm>
          <a:off x="330144" y="-64131"/>
          <a:ext cx="1915851" cy="1835496"/>
        </a:xfrm>
        <a:prstGeom prst="ellipse">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Covid-19 Alert Service</a:t>
          </a:r>
        </a:p>
      </dsp:txBody>
      <dsp:txXfrm>
        <a:off x="610714" y="204671"/>
        <a:ext cx="1354711" cy="12978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B6864-5488-4E99-B3A9-212FA3E175B2}">
      <dsp:nvSpPr>
        <dsp:cNvPr id="0" name=""/>
        <dsp:cNvSpPr/>
      </dsp:nvSpPr>
      <dsp:spPr>
        <a:xfrm>
          <a:off x="2058071" y="0"/>
          <a:ext cx="6747799" cy="34648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121920" rIns="243840" bIns="121920" numCol="1" spcCol="1270" anchor="ctr" anchorCtr="0">
          <a:noAutofit/>
        </a:bodyPr>
        <a:lstStyle/>
        <a:p>
          <a:pPr marL="0" lvl="0" indent="0" algn="ctr" defTabSz="2844800">
            <a:lnSpc>
              <a:spcPct val="90000"/>
            </a:lnSpc>
            <a:spcBef>
              <a:spcPct val="0"/>
            </a:spcBef>
            <a:spcAft>
              <a:spcPct val="35000"/>
            </a:spcAft>
            <a:buNone/>
          </a:pPr>
          <a:r>
            <a:rPr lang="en-IN" sz="6400" kern="1200" dirty="0"/>
            <a:t>Integration with spring boot and Gradle</a:t>
          </a:r>
        </a:p>
      </dsp:txBody>
      <dsp:txXfrm>
        <a:off x="2227210" y="169139"/>
        <a:ext cx="6409521" cy="31265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3:57:09.625"/>
    </inkml:context>
    <inkml:brush xml:id="br0">
      <inkml:brushProperty name="width" value="0.05292" units="cm"/>
      <inkml:brushProperty name="height" value="0.05292" units="cm"/>
      <inkml:brushProperty name="color" value="#FF0000"/>
    </inkml:brush>
  </inkml:definitions>
  <inkml:trace contextRef="#ctx0" brushRef="#br0">21225 4856 883 0,'-21'-12'161'0,"-6"9"89"15,-2 8-269 1,-11 12-4-16,-3 9 3 0,-21 22 4 16,-2 12 3-16,-15 23 2 15,6 1 5-15,-9 21 1 16,15-3 0-16,-7 16 5 15,17-11-2-15,5 11 2 16,15-15-2-16,11 8-1 16,22-24-6-16,17-8-5 15,15-19-3-15,13-16 4 16,7-22 9-16,12-13 30 16,-6-10 17-16,4-8 8 15,-5 1 0-15,-1-4-5 16,-14 4-29-16,-8 3-7 15,-12 2-7-15,-5-1-23 0,-10 6-21 16,-1 0-45-16,-5 0-30 16,4-2-156-16,-1 1 19 15</inkml:trace>
  <inkml:trace contextRef="#ctx0" brushRef="#br0" timeOffset="809.28">21809 5605 1237 0,'9'-3'257'0,"-14"-9"128"15,1 0-379-15,-12-6-12 16,-9 4-6-16,-10 2-11 15,-10 3-10-15,-16 6 3 16,5 11 6-16,-8 18-2 16,2 8 5-16,-10 19-1 15,10 5 1-15,-7 12-7 16,12-5-3-16,9 9-15 16,17-11-8-16,12 3-27 0,16-13 5 15,11-8-17-15,10-15 16 16,16-10 15-16,3-15 38 15,19-15 16-15,0-15 31 16,9-17 17-16,-11-12 6 16,6-14 1-16,-14 1-9 15,4-6-6-15,-12 11-17 16,1 7 11-16,-14 15 14 0,-6 12 29 16,-13 17 3-16,-3 3-5 15,-4 8-27-15,-1 5-36 16,1-5-30-16,-1 1-5 15,1 1 5-15,0 21 8 16,0 36 15-16,7-33-23 16,6-1-2-16,16-5-14 15,5-6-11-15,14-9-5 16,0-12 25-16,1-14 17 16,-12-8 21-16,-1-27 12 15,-11-14 5-15,6-27-9 16,-3-5-13-16,3-27 5 15,-2 17 23-15,-5-3 29 16,-10 24 23-16,-7 6 32 16,-4 33 3-16,-3 10-5 0,0 22-28 15,-2 9-21-15,3 11-42 16,-3 0-36-16,2 6-24 16,0-6-7-16,-1 1 5 15,-3 28 1-15,-8 53 20 16,11-8 0-16,0 10 4 15,0 23 5-15,1-2 6 16,-1 20 6-16,-8-18 5 16,1-1 2-16,2-20-1 0,-1-3-5 15,0-31-18 1,5-4-53-16,0-12-42 0,10-5-128 16,8-9-32-16,20-13-58 15,5-18-63-15</inkml:trace>
  <inkml:trace contextRef="#ctx0" brushRef="#br0" timeOffset="1855.16">22816 5335 1059 0,'15'-21'254'16,"-5"6"89"-16,-13 11-307 0,0 0-56 15,-1 4-11-15,3 0-9 16,-1 1-7-16,-15 25 1 16,-53 59 19-16,29-3 8 15,2 3 7-15,0 14 5 16,13-11 5-16,9 2-9 16,11-26-27-16,15-4-10 15,11-20 0-15,15-4-5 16,7-21 9-16,18-8 0 15,2-14-7-15,15-21-53 16,-5-11-16-16,5-20-35 16,-13-9 19-16,2-20 33 15,-17 5 90-15,-7-4 126 16,-17 22 92-16,-7 15 59 16,-11 23-5-16,-4 12-42 15,-3 15-119-15,-3 6-73 0,-4 4-55 16,-4 21-14-16,-3 7 1 15,-2 12 14-15,1 1 18 16,6 3 7-16,6-14 5 16,5-1 4-16,3-9-4 15,6 0-2-15,1-10-4 16,7-2 1-16,0-6 0 16,7-4 0-16,0-6 3 15,4-7 5-15,-4-12 5 0,4-11 8 16,-3-7 4-16,0-8 16 15,-6 2 10-15,-1 5 15 16,-7 12-6-16,-5 5-6 16,-3 11-21-16,-2 7-30 15,-3-1-31-15,4 5-7 16,-4-3 2-16,1 2 6 16,10 15 16-16,45 51 10 15,-21-34 2-15,14 6-15 16,-3-10-11-16,2-4 0 15,-9-12 3-15,0-8 13 16,-13-17 17-16,12-16 11 16,-1-10-1-16,16-29-19 15,1-12-13-15,7-21-2 16,-10 3 1-16,-4-9 32 0,-14 22 35 16,-9 3 37-16,-13 24 12 15,-3 6 8-15,-8 16-23 16,2 6-17-16,-4 14-37 15,2 6-27-15,-1 8-23 16,-2 5-25-16,-3 9-6 16,-6 26-3-16,0 13 11 15,-2 28 11-15,2 16 18 0,2 28 6 16,7-13-4 0,3 13-40-16,1-18-35 0,1 0-92 15,6-28-52-15,8-4-30 16,3-25 38-16,20-18 34 15,12-28 69-15,21-33 6 16,2-19 41-16</inkml:trace>
  <inkml:trace contextRef="#ctx0" brushRef="#br0" timeOffset="2242.54">25194 4836 794 0,'-11'6'135'0,"-27"27"90"15,-9 17-243-15,-14 28 11 16,-6 7 8-16,-2 20 2 16,10-7-1-16,-4 20 3 15,8-17-1-15,6 10-1 0,11-13-1 16,10 0 4-16,19-28-1 16,11-2 3-16,13-21 0 15,9-9 9-15,3-17 15 16,4-13 48-16,-2-14 1 15,0-19 21-15,-2-16-8 0,7-24-16 16,-3-8-50-16,4-34-6 16,-2-1-8-16,-2-9 16 15,-12 20 6-15,-6 5 8 16,-7 38 12-16,-6 16-29 16,-3 24-31-16,-15 9-37 15,-7 15-14-15,-11 16-20 16,-4 5 9-16,-5 9-40 15,13 4-9-15,14 6-102 16,16-9-20-16,21-3-79 16,20-14-37-16</inkml:trace>
  <inkml:trace contextRef="#ctx0" brushRef="#br0" timeOffset="2573.3">25437 5218 1020 0,'1'-1'215'15,"0"3"61"-15,5-1-305 16,-5-1 2-16,12 5-8 16,26 12 6-16,58 35 30 15,-31-1 1-15,-11 3-3 16,5 16 2-16,-14-4-14 16,-9 1-40-16,-13-15-25 15,-7-12-8-15,-11-19 29 16,-6-9 86-16,-1-9 72 0,-1-6 76 15,0 5 34-15,1-4-27 16,0 0-73-16,-2-19-28 16,-1-63-57-16,20 15-26 15,11 0-7-15,10-1-2 16,0 17-7-16,-6 13-8 16,-12 21-26-16,-4 7-146 15,-7 13-72-15,2 10-125 16,-1 4-119-16</inkml:trace>
  <inkml:trace contextRef="#ctx0" brushRef="#br0" timeOffset="2892.27">26169 5199 1247 0,'40'-12'260'15,"-37"12"104"-15,-2 0-383 16,-1-1-13-16,-1-1-7 16,1 2 0-16,0 0 9 0,-2 0-14 15,2 0-7-15,0 0-36 16,-1 0-16-16,1 0-22 15,0 0 11-15,0 0 13 16,0 0 19-16,0 0-46 16,-1-1-5-16,1 0-48 15,0 0-11-15,0 0-27 16</inkml:trace>
  <inkml:trace contextRef="#ctx0" brushRef="#br0" timeOffset="7812.64">27504 4548 1098 0,'24'-14'240'0,"-4"-9"102"16,-14 1-328-16,2-1 7 0,-3 2 8 16,-2 0 22-16,-4 10-4 15,-3 3-6-15,-1 1-15 16,-15 0-37-16,-17 7-36 15,-25 11-6-15,-9 6 3 16,-11 12 5-16,9 9 19 16,7 13 6-16,23-1 3 15,8 6-2-15,15-5-8 16,13 9-5-16,13-5 1 16,16 9 4-16,10 1 6 0,15 13 7 15,3-4 7-15,5 4-24 16,-11-13-13-16,-4 8-19 15,-18-16-6-15,-17 11-4 16,-20-2 27-16,-26 9 12 16,-14-13 20-16,-19 6 6 15,-2-15 7-15,-6-7 5 16,19-17 8-16,6-5 37 16,21-13 15-16,8-7 36 15,16-5 14-15,5 0 25 16,4-1-23-16,2-1 0 15,1 2-37-15,0 0-27 16,0 1-38-16,0 0-22 16,1 0-14-16,21 6-5 15,49 25 8-15,-23 10 4 0,-2 14 6 16,2 21 2-16,-9 10-14 16,1 27-97-16,-9 0-104 15,-7 24-142-15,-19-19-88 16</inkml:trace>
  <inkml:trace contextRef="#ctx0" brushRef="#br0" timeOffset="8824.52">21823 13695 1282 0,'10'15'323'15,"-8"-8"92"-15,-1-6-381 16,-5 1-72-16,3-2-24 16,-6 12 0-16,-8 27 1 15,-52 64 21-15,32-18 22 16,8 3 15-16,2 21 2 16,13-1 2-16,9 25-1 15,9-15 0-15,14 3-5 16,10-26-9-16,14-10-17 15,1-29 1-15,11-14-4 16,-4-23 3-16,8-12 12 16,-9-13 17-16,-1-6 6 15,-10-7 8-15,-4-4 9 16,-11 1 1-16,-6-2 8 0,-11-3-2 16,-7 0 15-16,-10 3-4 15,-11-2 8-15,-9 5-9 16,-8 9-1-16,-1 4-20 15,-3 8-2-15,7 5-10 16,0 12 9-16,8 5 5 16,2 16 8-16,2 5 0 15,2 28-1-15,4 4-10 16,7 20-9-16,8-1-11 0,9 8-17 16,8-14-15-16,8 13-67 15,1-11-74-15,9 26-238 16,-17-17 4-16</inkml:trace>
  <inkml:trace contextRef="#ctx0" brushRef="#br0" timeOffset="9674.34">23130 7428 1300 0,'10'-4'290'0,"-6"0"127"15,-8 0-384-15,3 0-3 16,0 3-8-16,0-1 0 15,0 1-11-15,-2-1-7 0,-15-8-6 16,-51-13-8-16,30 24-8 16,-11 8-6-16,0 9 3 15,-9 17-17-15,4 9-5 16,-6 12-4-16,6 4-6 16,3 14-40-16,16-6-5 15,6 0-58-15,18-10-31 16,14-6-18-16,12-22 44 0,15-14 36 15,8-15 79 1,16-15 54-16,1-14 40 0,14-14 3 16,-5-3-10-16,11-13-8 15,-12 4-16-15,3-4-8 16,-15 9 11-16,-9 5 60 16,-18 16 29-16,-7 10 43 15,-13 11 12-15,-3 5-17 16,0 3-65-16,-1-1-49 15,0 0-50-15,0 0-16 16,0 1-1-16,-4 13 5 16,-4 18 15-16,-7 45 7 15,14-33 4-15,9 9-3 16,6-3-37-16,12 5-79 16,8-9-48-16,19-3-162 0,3-24-36 15</inkml:trace>
  <inkml:trace contextRef="#ctx0" brushRef="#br0" timeOffset="10191.34">24164 7172 1040 0,'1'-13'230'0,"-5"13"82"16,-9 1-316-16,-12 8-6 15,-4 2-10-15,-9 9 6 16,-3-1 13-16,-6 17 3 16,4 1 5-16,-14 16-1 15,2 3-6-15,-7 12-1 16,9-8-1-16,4 5-25 16,19-12-18-16,11-3-35 15,17-15-14-15,18-1-7 16,15-14 25-16,25-11 22 15,7-14 35-15,18-18 30 16,-6-14 16-16,7-11 28 16,-16-11 19-16,4-17 19 15,-19 1-6-15,3-11-3 16,-15 5-21-16,-8-5-4 16,-10 15-11-16,-5-3 14 0,-9 12-5 15,-2-4-2-15,-3 11-16 16,-4 5 11-16,0 16-13 15,0 7-1-15,0 14-7 16,-1 6-20-16,3 9-32 16,0-1-48-16,-1-1-8 15,0 1 0-15,0 30 19 0,-4 72 9 16,-1-20 42-16,-1 28-34 16,-4 5-46-1,-6 26-234-15,0-11-6 0,-6 4-124 16</inkml:trace>
  <inkml:trace contextRef="#ctx0" brushRef="#br0" timeOffset="10660.08">25192 6943 1132 0,'10'-7'292'16,"-9"6"76"-16,-12 1-329 0,-6 5-57 16,-16 9-10-16,-5 7-4 15,-12 11 4-15,1 7 16 16,-9 21 5-16,12 3 3 16,-8 14-10-16,9 3-12 15,5 12-37-15,19-21-38 16,9-10-23-16,19-22 16 15,15-17 46-15,15-25 48 16,22-28 40-16,15-13 26 0,30-29-12 16,9-14-34-1,27-30-27-15,-10 2-5 0,5-17 1 16,-33 17 19-16,-16 7 63 16,-37 28 40-16,-18 13 40 15,-21 30 10-15,-6 11-16 16,-5 11-71-16,-3 9-40 15,-3 13-38-15,-12 15-7 16,-2 9 2-16,-11 24 6 16,-5 17 19-16,-4 35-4 15,12 8-8-15,4 33-33 16,11 2-60-16,7 25-257 16,3-17 30-16</inkml:trace>
  <inkml:trace contextRef="#ctx0" brushRef="#br0" timeOffset="12039.55">23716 8886 1272 0,'1'7'299'0,"-1"-3"98"15,-5-3-384-15,4-1-19 16,-8 1-22-16,-32 16-5 16,-53 31 5-16,27-6-8 15,8 4 2-15,-3 15-31 16,11-3-19-16,10 12-42 15,14-4-7-15,13 8-8 16,20-12 27-16,22 10 23 16,13-11 42-16,31 0 23 15,6-15 19-15,18 1 2 16,-6-15-3-16,-6-2-8 16,-30-12-5-16,-10-1-6 15,-26-5 1-15,-14 0 10 0,-12 4 16 16,-20 13 15-16,-10 6 12 15,-21 10 12-15,-8 3-2 16,-11 10 1-16,12-7-11 16,3 0-4-16,21-10-9 15,12-10-2-15,18-13-8 0,5-10 4 16,13-10 1-16,19-21 2 16,14-14-3-1,33-27-24-15,19-22-29 0,22-31-5 16,-9 6 0-16,-4-2 48 15,-28 27 62-15,-16 18 57 16,-25 36 6-16,-10 7 0 16,-13 19-49-16,-1 3-47 15,-5 2-41-15,-2 1-9 16,-1 0 5-16,0 1 9 16,-5 33 10-16,-13 61 8 15,7-25 9-15,1 19-5 16,7-11-10-16,6-5-13 15,10-20-10-15,15-9-19 16,11-26-3-16,29-20-2 0,8-20 9 16,29-31 5-16,-3-15 18 15,7-18 2-15,-23 4 19 16,-9 0 54-16,-32 22 19 16,-12 6 25-16,-16 17 6 15,-7 7 15-15,-5 13-35 16,-1 3 8-16,-4 7-26 15,0 5-5-15,0 2-34 16,1 0-29-16,-1 0-31 16,1 1-6-16,-1 8-2 15,-4 30-16-15,-4 46 4 16,12-20-43-16,8-3-4 0,19 2-38 16,6-17-16-16,23-12-46 15,5-25 46-15,8-30 15 16,-4-22 20-16,10-33-20 15,-16-12 24-15,0-31-13 16,-10 7 32-16,-6-8 127 16,-17 22 100-16,-7-8 72 15,-12 29 37-15,-6 1 3 16,-6 19-82-16,0 3-17 16,1 23-29-16,-1 10-17 15,0 13-41-15,1 6-39 16,2 2-42-16,-1-1-26 0,0 1-5 15,14 39-1-15,23 60 15 16,-2-17 12-16,2 5 16 16,1 13-10-16,-9-11-27 15,-8 10-31-15,-12-13-9 16,-13 5-8-16,-7-18 11 16,-13 0 32-16,-4-19 28 15,-15-2 8-15,-1-13 1 16,-4-10 14-16,10-12 19 0,-6-16 6 15,11-14 1-15,1-21 21 16,6-12-13-16,6-28-55 16,16-3-11-16,22-17 4 15,19 3-18-15,34-9-1 16,14 20 37-16,23 6 3 16,-3 17-4-16,7 15 0 15,-22 23 3-15,-7 12-12 16,-25 12-7-16,-10 11-10 15,-24 8 2-15,-17 19 3 16,-22 6 13-16,-24 24 7 16,-17 3 15-16,-27 15 1 15,1-7-3-15,-18 9-28 16,6-17-49-16,-4-3-173 16,22-21-4-16,6-27-104 15</inkml:trace>
  <inkml:trace contextRef="#ctx0" brushRef="#br0" timeOffset="12459.12">23815 10936 1054 0,'17'-10'267'15,"-13"12"77"-15,-4-1-315 0,2 5-52 16,-2-6-11-16,-1 3-1 16,1 34 1-16,2 43 5 15,-1-23-36-15,1 1-54 16,5 19-191-16,-1 1-5 15</inkml:trace>
  <inkml:trace contextRef="#ctx0" brushRef="#br0" timeOffset="12694.34">23620 12456 1308 0,'-2'48'239'0,"-5"2"124"16,-1 12-447-16,-3 34-103 15,3 14-184-15,5 29-10 16,-1-7-144-16</inkml:trace>
  <inkml:trace contextRef="#ctx0" brushRef="#br0" timeOffset="16664.93">29042 6389 762 0,'10'3'214'16,"-5"-5"48"-16,-9 1-218 15,-13-7-26-15,-11-6-16 0,-8-3-4 16,-8-1 3-1,-12-8 1-15,6 4 4 0,-11-1-1 16,-2 1-5-16,-17-4-3 16,-2 6-1-16,-21-1 0 15,3 1 0-15,-20-3 1 16,8 5 1-16,-16-2 0 16,9 6 0-16,-38 7-4 15,5 7-1-15,-22 4-5 16,6 6-6-16,-23 2-12 15,24 1 0-15,-28 3 2 16,15-1 5-16,-23 8 9 16,20 0 10-16,-31 10 3 15,28 0 5-15,-22 7-19 16,21-3-10-16,-17 5 2 16,34-8 1-16,-22 3-4 15,29-7 18-15,-15 7 20 0,19-7 5 16,-20 7 3-16,19 0 3 15,-23 6-4-15,22-8-11 16,-15 11-4-16,28-3-5 16,0 0 1-16,23-2 1 15,-4 8 6-15,27-4 1 16,-10 3 1-16,16-3-3 0,-7 8 4 16,15-9-7-16,-9 9 3 15,13-5 13-15,-1 10-1 16,21-7-1-16,-2 11-2 15,15-4-3-15,-4 6-14 16,6-4 0-16,-4 7 0 16,6-7 3-16,4 8-2 15,13-9 0-15,5 1-1 16,12-14 0-16,9 1-3 16,6-15-2-16,11 4-1 15,7-7 0-15,13 5 0 16,3-5 2-16,16 4 3 15,2-4 4-15,9 4-3 16,-3-4 0-16,18 2-1 16,-6-5-1-16,22-5 0 0,-1-8 3 15,25-6-1-15,-7-9 3 16,29-6 1-16,-16-3-3 16,25-6 0-16,-13-3-1 15,23-5-1-15,-15 2 0 16,29-6 1-16,-18 4 0 15,14-6 0-15,-18 6 0 16,18-2 1-16,-25 6 0 16,25-5 0-16,-17 5 1 15,25-7 0-15,-18 0 1 16,21-7 1-16,-20 4-1 0,22-2 0 16,-25 6-1-16,17-4 0 15,-21 7 1-15,21-4 0 16,-20 3 1-16,23-5 0 15,-18 5-1-15,18-7 0 16,-22 7 0-16,24-8 0 16,-16 6 0-16,16-10 0 15,-17 0 1-15,21-10 1 16,-23 4-1-16,19-11 2 16,-15 8 4-16,12-2 3 15,-28 7 0-15,15-6 2 16,-28 4-2-16,16-7-10 0,-17 0-4 15,13-10 1-15,-31 6 4 16,3-5 20-16,-35 8 12 16,-10 3 13-1,-25 10 0-15,-5 3 7 0,-19 11-11 16,-5-7-7-16,-12 3-13 16,-7-5 10-16,-5-7-13 15,-10-13 5-15,-2 5 11 16,-11-10 10-16,-4 1-11 15,-14-2-2-15,0 10-15 0,-24-9-15 16,-7 10-9-16,-35-4-13 16,2 8-7-16,-38-3-10 15,4 13-1-15,-22 7-26 16,14 12-24-16,-34 15-243 16,18 12 56-16</inkml:trace>
  <inkml:trace contextRef="#ctx0" brushRef="#br0" timeOffset="18219.22">28613 8243 1170 0,'17'-1'342'0,"-10"0"74"16,-15 3-337-16,4-3-38 15,-3-1-39-15,-15-2-24 16,-9 1-15-16,-21-7-3 16,-6 2 7-16,-20-1 5 15,3 3 16-15,-19-2-4 16,6 3 5-16,-23 1-6 15,7 5-2-15,-26-1-5 16,0 1 10-16,-24 4-1 16,13-4 5-16,-27 1 2 15,24 1 7-15,-9-1-1 16,21-2 2-16,-22 2-1 0,27 0 0 16,-17 1 0-16,17 2 0 15,-12 1 1-15,29-1 0 16,-20 1 1-16,19 0 0 15,-13-1 1-15,17-1 0 16,-20 4-1-16,10 3 1 16,-16 8-3-16,17 1 0 15,-24 9-1-15,12 6 0 16,-13 8-2-16,14 2 1 0,-24 8 0 16,17-3 2-16,-9 7-2 15,13-3 3-15,-19 10 0 16,28-3-1-16,-13 7-2 15,15-4 2-15,-3 5-3 16,26-16 2-16,-1 4-1 16,23-11 3-16,-6 6-2 15,15-7 2-15,-5 10-3 16,5 1 1-16,-7 10-3 16,12-2-13-16,3 10-11 15,13-10 0-15,5 6-4 16,14-10-3-16,0 8 13 15,6-8 9-15,3 8-1 16,5-6 6-16,8 11 0 0,8-7 0 16,8 10-3-1,7-8 0-15,10 4-3 0,7-15 0 16,14 0-2-16,2-16 4 16,23 2 1-16,1-9 2 15,13 2 2-15,-5-7 4 16,17-1 1-16,-11-6 1 15,15-4 4-15,-7-5 1 16,21-4 4-16,-7-3 1 16,21-2 1-16,-12-3-2 0,20-2 1 15,-17-2-5-15,19-6 2 16,-12-5 0-16,26-8 0 16,-18-3-1-16,24-8 2 15,-16 3-3-15,19-4 0 16,-22 5-2-16,28-5 2 15,-21 9-2-15,19-6 1 16,-20 3 0-16,19-7 1 16,-21 3-1-16,27-8 0 15,-15 1 2-15,22-8-2 16,-17 2 0-16,23-7 1 16,-24 6-2-16,23-2 2 15,-26 6 1-15,18-9 1 16,-31 5-2-16,23-7 2 15,-17 2-3-15,24-8 0 16,-23 7-1-16,21-4-1 0,-30 5 0 16,4-8 2-16,-29 8 3 15,9-7 4-15,-29 6 1 16,6-7-3-16,-18 11-5 16,2-3-7-16,-20 10-4 15,4-7 2-15,-17 8 5 0,-3-6 7 16,-14 8 11-16,-5-5 21 15,-13 10 16-15,-3 0 15 16,-10 9-5-16,-5-9-6 16,-4-3-37-16,-6-9-14 15,-5 0-8-15,-1-2 16 16,-1 8 9-16,-10-5 27 16,2 10 0-16,-13-12-11 15,-7 4-17-15,-18-10-11 16,-5 8-13-16,-20-8-5 15,-3 12 0-15,-29-2-2 16,2 10 3-16,-16 0 1 16,6 7-1-16,-19 4 1 15,18 7 1-15,-19-1-1 16,13 7 2-16,-16 2 1 0,24 1 1 16,-4 2 0-16,24 4-1 15,-7 2-19-15,22 2-21 16,-12 2-63-16,7 1-76 15,-23 11-210-15,13 0 0 16</inkml:trace>
  <inkml:trace contextRef="#ctx0" brushRef="#br0" timeOffset="29705.31">26417 6925 470 0,'-7'4'274'16,"7"-4"-12"-16,0 0-100 0,0 0-82 16,0-1-30-16,0-1-45 15,7-2-9-15,21-13-3 16,45-25 1-16,-31 21 2 15,10-1-1-15,-4 5 1 16,18-4 0-16,0-3 1 0,18 0 0 16,-2 1 0-16,20-8 2 15,-3-2 0-15,25-5 1 16,-8-2 1-16,22-12 0 16,-10 7 0-16,23-6-3 15,-13 5 2-15,25-2-2 16,-8 9 2-16,17-4-1 15,-24 9 1-15,17-3 2 16,-28 2-1-16,14-4 3 16,-20 4 0-16,14 0-2 15,-26 1 2-15,9 4 0 16,-30 7-2-16,2 1-1 16,-26 4 2-16,1 5-20 15,-25 3-20-15,-5 2-64 16,-19 5-66-16,-10 2-89 0,-14 5-39 15</inkml:trace>
  <inkml:trace contextRef="#ctx0" brushRef="#br0" timeOffset="30184.33">26805 7192 644 0,'-24'10'254'16,"18"-11"5"-16,6 2-165 15,0-2-110-15,0 0-24 16,0 0-6-16,12-3-1 15,27-13 23-15,57-22 11 16,-24 12 14-16,23-4 0 16,-1-1 0-16,36-6-1 15,-2-2 1-15,25-6-1 16,-2 2-1-16,33-9 1 16,-18 8 2-16,30-6 2 15,-13 2 3-15,15-6 10 16,-30 4 1-16,26-11 10 0,-25 8 5 15,17-6 3-15,-30 10-5 16,16-2 5-16,-34 14-7 16,0-1-7-16,-27 10-4 15,5 0-4-15,-29 13-6 16,-4-2-5-16,-23 6-4 0,-7 1-44 16,-20 4-46-16,-5-2-186 15,-10 1 6-15</inkml:trace>
  <inkml:trace contextRef="#ctx0" brushRef="#br0" timeOffset="50200.02">20436 8083 867 0,'-4'7'187'0,"2"-5"78"16,-3-7-263-16,3 4-31 16,2 1-5-16,0 0 5 15,0 0 4-15,0 0 10 16,0 0 22-16,0 0-6 16,0-1-8-16,1 0-5 15,20-4-4-15,54-13 0 16,-28 4 11-16,18-7 2 15,-2 1 3-15,14-5 1 0,-5 6 0 16,6-6-2-16,-5 5-1 16,17-1 1-16,-7 3-1 15,14-2 0-15,-14 4 0 16,1 2 0-16,-23 2 1 16,-6 4-2-16,-21 3-6 15,-2 2-84-15,-11 4-64 16,-5 9-68-16,-10 5-82 0</inkml:trace>
  <inkml:trace contextRef="#ctx0" brushRef="#br0" timeOffset="50549.39">20488 8468 634 0,'0'9'179'0,"5"-4"27"15,1-9-165-15,8-6-53 16,10-5-2-16,19-7 7 16,5-6 10-16,13-4 4 15,-1 1 2-15,13-3 1 16,-7 6-2-16,14-7-1 0,1 3 2 15,15-5-7-15,-11 6-1 16,5-2 0-16,-22 8 1 16,-9 3-5-16,-23 8 5 15,-8 4 0-15,-13 3-6 16,-3 4-86-16,-6 3-45 0,-4 0-77 16,-3-3-5-16,0 2-65 15</inkml:trace>
  <inkml:trace contextRef="#ctx0" brushRef="#br0" timeOffset="51200.35">21205 7528 630 0,'-11'9'161'15,"8"-14"43"-15,1 5-180 16,0-1-47-16,1-1-41 16,1 2-25-16,0 0 0 15,0 0 9-15,1 0 14 0,6 4 46 16,24 11 29-16,42 15 2 16,-24-15 0-16,-2-1-4 15,7 4-3-15,-8 1-5 16,-2 2 0-16,-7-1 0 15,-4 2 0-15,-9-2-1 16,3-1 0-16,-6-2 1 16,-2 1 0-16,-4-4 0 0,1-2 1 15,-4-3 3 1,-3 0 21-16,-3-6 21 0,-3-1 45 16,0 1 19-16,-3-3 23 15,0 0-16-15,0 0-15 16,0 0-44-16,0 0-22 15,-1 0-27-15,-1 0-9 16,1 0-6-16,0 0-3 16,-1 1 2-16,-11 22 0 15,-43 44 4-15,27-21-3 16,3 1 0-16,-8 13 1 16,3-2 2-16,-6 15 0 15,3-3 3-15,-4 11 2 16,12-10-1-16,0 1 1 0,8-20 0 15,4-10 4-15,8-18 5 16,2-6 10-16,2-9 5 16,2-5 5-16,-2 0-3 15,1-4-3-15,1 0-9 16,0 0 0-16,0-2-5 16,0 1-4-16,0 1-14 15,0 0-149-15,0 0-77 16,0 1-61-16,1 1-150 15</inkml:trace>
  <inkml:trace contextRef="#ctx0" brushRef="#br0" timeOffset="60611.74">21136 10553 664 0,'5'-3'136'16,"9"2"65"-16,18-6-190 15,9-4-6-15,15-2 5 16,4 0 1 0,9-4 1-16,-6 2-4 0,7-4-3 15,-3-3-1-15,15-4 5 16,-3 3-3-16,8-3 1 16,-9 6-1-16,5 1 0 15,-16 4-6-15,-2 3 0 16,-12 2 0-16,-4 3-10 15,-14 5-26-15,-6 1-93 16,-16-1-76-16,-2 5-15 0,-16 2-105 16</inkml:trace>
  <inkml:trace contextRef="#ctx0" brushRef="#br0" timeOffset="60912.31">21579 10730 572 0,'-25'14'225'16,"7"-5"43"-16,11-8-150 0,0 0-19 16,1 0-28-16,5 0-9 15,1-1-40-15,0 0-27 16,0 0-10-16,0 0-12 16,1 0 0-16,23-1 3 15,43-2 15-15,-22 0 4 16,2-2 3-16,14-3 3 15,-1-2 1-15,13-6 1 16,-5-2 2-16,8-5-2 16,-9 0-2-16,3-3 1 15,-10 4 0-15,-4 1-32 16,-13 6-38-16,0-8-200 16,-5-4 21-16</inkml:trace>
  <inkml:trace contextRef="#ctx0" brushRef="#br0" timeOffset="61298.34">21938 9993 1110 0,'-5'5'238'0,"2"-4"97"16,3 1-358-16,0-2-58 15,0 0-28-15,0 0-22 16,0 0 5-16,1 0 25 16,7 4 55-16,24 11 19 15,42 24 24-15,-25-13 0 16,-3 2 1-16,3 5 2 16,-6-1 0-16,2 2 0 15,-13-3 1-15,-2 3 0 16,-6-4 0-16,-1 5 2 15,-8-1-1-15,-1 2 2 16,-5-5 1-16,-7-1 3 16,-5-4 1-16,-12 5 2 15,-7 3 0-15,-17 14-1 16,-10 6-3-16,-25 29 4 0,-11 7-142 16,-37 31-90-16,0-5-11 15</inkml:trace>
  <inkml:trace contextRef="#ctx0" brushRef="#br0" timeOffset="85452.16">19790 4575 1061 0,'7'-4'256'16,"-6"1"84"-16,-1 3-304 15,0-1-57-15,0 1-24 16,0 0-37-16,0 0-23 16,-1 0-38-16,1 0 25 15,0 1 16-15,2 31 37 16,6 47 20-16,-5-23 39 15,-3 18 0-15,-1 1 1 0,-6 25 0 16,-3 8 3-16,-8 35 2 16,-2 4 0-16,-7 35 1 15,4-8 1-15,0 29-1 16,9-22 0-16,3 25-1 16,8-24-2-16,3 22 2 15,5-20-2-15,0 31 1 16,0-21 1-16,5 30 4 15,-2-24 0-15,2 25 3 16,1-26 1-16,2 29 1 16,1-21 5-16,-3 31 3 15,5-19-2-15,-3 40 7 16,-4-17-2-16,0 36-2 0,0-22-5 16,0 38 0-16,0-35-8 15,1 34-1-15,0-34-3 16,-4 38 2-1,-3-36-1-15,-4 31 4 0,-2-27 2 16,-2 35 6-16,-4-37 1 16,1 31 4-16,-1-31-1 15,1 21 0-15,1-38 3 16,0 25 3-16,-1-42-1 16,-1 20 4-16,0-36 1 0,-2 24-6 15,3-34-5-15,-1 24-3 16,4-30-3-16,-1 16-6 15,3-30 3-15,0 7 0 16,2-33-2-16,-6 3 16 16,4-34 12-16,0-3 3 15,-3-33 1-15,4-7 2 16,-2-30-17-16,0-6-5 16,-2-20-5-16,0-1 18 15,1-11 7-15,0-1 12 16,1-4 2-16,1-2 5 15,1-4-19-15,-1-2-4 16,3-2-12-16,-1 0-8 16,0 0-8-16,0 0-3 15,0-1-2-15,0 1-2 16,1 0 0-16,0-1 0 0,0 1-1 16,0 0-11-16,0 0-13 15,0 0-57-15,0 0-68 16,0 0-247-16,1-1 13 15</inkml:trace>
  <inkml:trace contextRef="#ctx0" brushRef="#br0" timeOffset="88732.14">957 6448 798 0,'-13'2'170'16,"28"-1"61"-16,5 13-224 15,17 13-42-15,27 18 1 16,13 9 27-16,17 24 1 16,-8 3 5-16,11 30 5 15,-16-9-1-15,0 25 1 16,-18-12-1-16,-8 5-1 0,-19-36-1 15,-8-10 3-15,-18-33 7 16,-5-17 72-16,-5-21 37 16,-19-17-27-16,-6-16-14 15,-11-35-24-15,-3-16-81 16,-8-34-45-16,12-4 28 16,9-9 12-16,8 24 19 15,4 4 16-15,11 29 12 16,4 9 2-16,1 22-6 0,9 10-4 15,4 13-8-15,13 9-9 16,5 9-1-16,15 9 2 16,2 8 2-16,9 10 2 15,-6 8 3-15,7 10 1 16,-8 4 0-16,5 7 2 16,-8-4 1-16,1 3 2 15,-13-18 1-15,-8-8 0 16,-13-13 3-16,-7-9 3 15,-7-9-5-15,-5-12 33 16,-1-21-332-16,-9-48 114 16</inkml:trace>
  <inkml:trace contextRef="#ctx0" brushRef="#br0" timeOffset="88901.14">1969 5726 974 0,'-5'-27'184'16,"4"16"64"-16,13 18-291 15,18 16-11-15,14 14 2 16,33 33 11-16,13 20 37 16,24 35 9-16,-2-3 8 15,17 30-142-15,-20-12-113 0,6 13-11 16</inkml:trace>
  <inkml:trace contextRef="#ctx0" brushRef="#br0" timeOffset="89519.33">2369 6811 686 0,'-29'12'374'0,"1"-5"-19"16,6-7-169-16,-6-5-62 15,0-2-64-15,-12-8-37 16,-3-7-14-16,-9-15-8 16,4-10-13-16,1-22-9 15,13-6-3-15,11-12-4 16,15 4 6-16,14-3 0 16,12 14 7-16,11-4-1 15,6 14 4-15,15 6-8 16,4 15 0-16,12 19-9 15,-2 22 4-15,7 22-1 0,-8 14 9 16,2 19 2-16,-13 5 11 16,3 24-46-16,-12 4-84 15,4 24-164-15,-14-7-20 16</inkml:trace>
  <inkml:trace contextRef="#ctx0" brushRef="#br0" timeOffset="90384.15">2503 8871 1001 0,'0'12'142'0,"22"10"121"16,9 5-305-16,25 21 8 15,9 6 21-15,13 17 12 16,-7-4 4-16,2 7 1 16,-20-9 1-16,-2 4-7 15,-15-16-9-15,-8-6-14 16,-16-17 2-16,-4-9 19 16,-11-14-74-16,-21-29-140 15,-10-22 5-15,-6-46-1 16,-7-13-17-16,-2-34 151 15,20 17 197-15,8 18 75 16,10 46 20-16,7 16 6 16,4 33-80-16,4 8-58 15,12 9-67-15,18 11-23 16,11 9-6-16,25 19 12 0,8 4 10 16,10 11 1-16,-13-4 2 15,-4 1 1-15,-19-12-3 16,-15-8 3-16,-18-19 1 15,-8-6 22-15,-9-11 21 16,-6-7 76-16,-7-5-17 0,-13-16-11 16,-9-10-22-16,-19-20-23 15,-3-8-76-15,-6-21 12 16,10 8 9-16,10 1 8 16,20 19-2-16,11 3-2 15,18 24-1-15,17 4-8 16,11 7-9-16,23 4 0 15,9 7 2-15,15 12 1 16,0 9-5-16,11 13-103 16,-12 5-89-16,-3 10-145 15,-19-8-87-15</inkml:trace>
  <inkml:trace contextRef="#ctx0" brushRef="#br0" timeOffset="90655.38">3228 7799 920 0,'15'-43'216'15,"9"5"72"-15,15 3-281 16,20-3 10-16,8 8-21 16,16 8-1-16,0 19 4 15,6 18-8-15,-15 18-5 16,-2 30-1-16,-16 14-4 15,-10 6-2-15,-16-12 10 16,-6-15-1-16,-11-29 4 16,6-27 11-16,9-30 10 0,24-51 10 15,9-24 5-15,21-67 21 16,-6-18-321-16,-9-16 106 16</inkml:trace>
  <inkml:trace contextRef="#ctx0" brushRef="#br0" timeOffset="91363.93">4321 11977 1214 0,'-24'-24'294'16,"10"16"90"-16,14 7-375 15,8 6-32-15,8 7-22 0,27 25-4 16,16 11 10-16,27 24 15 15,7 6 25-15,8 9 4 16,-17-16-1-16,-8-1-2 16,-25-22-2-16,-16-11-5 15,-16-15-6-15,-9-11 0 16,-10-11 6-16,-14-17-8 16,-9-16 3-16,-18-25 4 15,-8-15 2-15,-7-21-5 16,4 4 15-16,13 4 9 15,17 25 1-15,13 9-3 16,16 25-2-16,17 4-10 16,6 10-10-16,17 1-2 15,5 9 4-15,13 6 0 16,-4 9 4-16,8 9 5 16,-10 5 2-16,-1 6 1 0,-17-2-1 15,-8-2-15-15,-14-8-7 16,-9-6 2-16,-5-11 0 15,-7-5 21-15,-4-13 12 16,-15-21 11-16,-7-11 7 16,-15-22 17-16,2-3-5 15,2 2 15-15,15 19-2 0,6 9-12 16,15 23-21-16,11 2-22 16,9 6-15-16,22 4-6 15,12 7 0-15,28 11 6 16,5 8 8-16,19 16-8 15,-8 6-31-15,5 10-124 16,-18 0-229-16,-13 17-2 16</inkml:trace>
  <inkml:trace contextRef="#ctx0" brushRef="#br0" timeOffset="91771.31">5294 10721 853 0,'7'-85'175'0,"4"-1"85"0,15 14-257 16,1 0-3-16,3 19-3 16,7 7-5-16,1 16-5 15,7 12-14-15,-1 15-5 16,9 17-8-16,-1 18 1 15,8 26-3-15,-6 15 15 16,5 30 5-16,-12 2 8 16,-2 2 6-16,-15-23 6 15,-6-20 1-15,-7-32 2 0,3-24 5 16,2-25 43-16,9-32 30 16,5-13 6-16,12-29 10 15,0 1-2-15,7-7-44 16,-2 20-29-16,14 11-4 15,-7 27-11-15,11 16 2 16,-11 25-4-16,1 34 1 16,-19 28 0-16,-7 51-15 15,-24 23-37-15,-7 63-257 16,-17 12 60-16</inkml:trace>
  <inkml:trace contextRef="#ctx0" brushRef="#br0" timeOffset="92638.24">7559 14045 1006 0,'94'65'138'16,"-25"-2"132"-16,23 20-332 15,8 10 60-15,21 9 2 16,-17-25 2-16,5 11 1 16,-26-20 2-16,-7-6 3 15,-28-19 0-15,-12-10 14 16,-20-16 8-16,-15-9 15 15,-14-13-5-15,-18-15 2 16,-6-12-7-16,-22-22 3 16,-1-12-7-16,0-19 11 15,14 0-2-15,2-11-4 16,26 13-13-16,11-5-10 16,13 19-10-16,20 2-6 15,13 19-5-15,29 5-2 0,14 20 1 16,26 10 3-16,-3 12 6 15,21 6 3-15,-19 9 3 16,-3 7 2-16,-26 2 1 16,-7 8-5-16,-28-1-2 15,-11 0-5-15,-15-8-2 16,-6-5-5-16,-9-11 2 0,-5-9 1 16,-6-9 9-16,-7-18 19 15,-7-11 11-15,-5-18 10 16,2 1 2-16,2 1 0 15,9 17-19-15,8 10-14 16,7 14-11-16,12 4-7 16,5 4-6-16,14 0-2 15,7 1 5-15,19 5 3 16,3 5 4-16,17 3 2 16,-5 0 3-16,5 3-11 15,-13 0-23-15,-5-3-69 16,-17-4-48-16,-10 3-171 15,-13-4-34-15,-13-11 1 16,-12-9 96-16,-10-22 128 16,-8-16 211-16,-9-31 99 15,-3-6 29-15,-3-32-12 0,5 10-73 16,9-8 10-16,12 27-35 16,19 6 11-16,13 36-16 15,13 9-7-15,5 19-50 16,20 0-20-16,6 12-18 15,29 9 1-15,1 6 0 16,18 13 6-16,-10 8-22 16,10 6-105-16,-22 2-100 15,-3 8-106-15,-28-6-111 0</inkml:trace>
  <inkml:trace contextRef="#ctx0" brushRef="#br0" timeOffset="93132.1">10164 11846 1031 0,'0'-15'222'0,"15"19"87"15,11 8-303-15,31 18-13 16,13 13-2-16,30 26 10 16,4 10 7-16,18 19 5 15,-18-7 3-15,-3 5-19 16,-22-18-20-16,-13-6-13 15,-32-25-7-15,-12-10-1 16,-17-21 9-16,-23-11-45 0,-14-16-63 16,-28-19-4-1,-10-11 8-15,-25-18 23 0,2-12 94 16,-12-8 122-16,10 3 16 16,-9-2 57-16,17 12 51 15,-2 10-25-15,21 15-32 16,10 14 4-16,19 15-62 15,7 11-75-15,10 9-19 0,-1 24-36 16,6 15-18-16,4 28-10 16,6 0 7-16,14 4-1 15,9-23 12-15,14-14-3 16,6-32 5-16,19-31 5 16,5-27 24-16,28-54 24 15,4-30 9-15,21-56 2 16,-7 1-2-16,12-25-11 15,-25 37-17-15,-6 18-16 16,-32 56-18-16,-12 22-80 16,-26 48-119-16,-18 41-154 15,-26 31-53-15</inkml:trace>
  <inkml:trace contextRef="#ctx0" brushRef="#br0" timeOffset="94172.5">1068 8221 209 0,'-18'-79'256'0,"3"14"27"16,-1 29-35-16,2 12-7 15,5 17-76-15,-1 4-52 16,-2 6-100-16,-4 14-36 15,-4 12-11-15,0 29-7 16,0 19 7-16,-1 40 3 16,6 12 15-16,5 52-2 15,7 4 6-15,7 45-1 16,5-18 2-16,11 17-2 16,6-43 9-16,9-15-4 15,-4-57 5-15,11-20 2 16,-4-41 2-16,7-16-2 15,-2-22 3-15,19-15 1 16,-2-15 2-16,11-14 2 16,-6-8-1-16,3-11 3 15,-14 1 1-15,1-1 1 0,-12 12-18 16,-1 8-100-16,-6 21-48 16,3 33-111-16,-3 30-80 15</inkml:trace>
  <inkml:trace contextRef="#ctx0" brushRef="#br0" timeOffset="94768.12">2343 10144 698 0,'8'-14'246'0,"-12"11"20"15,-6 14-188-15,-5 24-74 0,-1 16-26 16,-4 34-16-16,5 14-1 15,1 34 4-15,4-1 16 16,5 22 4-16,4-9 7 16,9 36 1-16,8-9 0 15,12 36 1-15,4-6 2 16,14 22 0-16,-3-26 4 16,11 13 1-16,-3-38 2 0,17 11 1 15,-6-25 0-15,20 12-2 16,-9-27-1-16,13 7 0 15,-10-29 1-15,14-4-1 16,-7-35 2-16,13-17 1 16,-11-29 0-16,11-25-1 15,-11-27 1-15,10-28 12 16,-10-14 8-16,7-26 6 16,-14 2 3-16,0-16 1 15,-16 13-11-15,2-10-6 16,-12 17-6-16,-1-3 2 15,-9 22-2-15,-9 10-4 16,-10 20-14-16,-8 12-38 16,-9 14-27-16,1 21-34 15,2 19-77-15,11 32-74 16,1 14 5-16</inkml:trace>
  <inkml:trace contextRef="#ctx0" brushRef="#br0" timeOffset="95382.72">5061 13369 775 0,'-1'-27'310'0,"-8"23"27"15,4 7-231-15,-4-1-18 16,-4 5-68-16,-3 17-49 15,3 14-20-15,4 28-5 16,9 21 8-16,12 38 5 16,8 14 19-16,17 43-3 15,7 3 4-15,13 47-4 16,0-10 2-16,16 32 1 0,-5-27 12 16,11 20 2-16,-2-41 6 15,12 12 3-15,-8-45 2 16,6-1 0-16,-7-42-1 15,17-7-2-15,-5-39 0 0,21-11-2 16,-4-28 0-16,21-23-3 16,-11-22 2-16,18-31-1 15,-10-33 1-15,20-41 3 16,-23-16 3-16,13-48 8 16,-18 6 2-16,3-22 2 15,-24 25-3-15,1 1 0 16,-26 44-6-16,-12 9-1 15,-21 42 3-15,-10 18 6 16,-16 23 5-16,-4 9 3 16,-6 12-19-16,3 26-274 15,1 29 81-15</inkml:trace>
  <inkml:trace contextRef="#ctx0" brushRef="#br0" timeOffset="98832.31">2185 4480 331 0,'-44'6'147'0,"-9"5"24"0,9 4-90 16,-7 5 9-16,11 2-26 16,-6 7-8-16,3 1-26 15,-6 5 11-15,5-2-15 16,-13 8-7-16,3-3-1 16,-8 12 0-16,4-4-16 15,-10 13-1-15,4-7 4 16,-9 6 2-16,13-7 1 15,-10 6 1-15,11-10 5 0,-1 5 1 16,10-8 1-16,-3 4 5 16,14-8 0-16,2 10 1 15,8-7-1-15,-4 8-5 16,5-2-7-16,-3 7-3 16,4-5-6-16,-3 10-3 15,5-8 2-15,0 9 0 16,4-3 1-16,-1 14-3 15,4-10 1-15,-1 11-1 16,1-6 0-16,-3 12 0 16,2-5 1-16,5 16 0 15,5-10 0-15,1 14 0 16,3-12 2-16,1 7 0 16,-1-12 0-16,2 11 0 0,3-14-1 15,3 9-1-15,-1-11 0 16,3 6-2-16,-2-6-1 15,10 10 0-15,-1-8 0 16,7 6-2-16,-2-11 2 16,2 6 0-16,-3-10-1 15,7 6-3-15,1-8 0 16,7 3-6-16,1-17 1 16,9 2 0-16,-3-10 1 0,1 0-1 15,-4-8 1-15,7 5-6 16,-4-9-2-16,7 0 2 15,0-7 3-15,11 1-2 16,-7-8 6-16,13-3 2 16,-4-7-2-16,7-6-2 15,-8-7 8-15,9-7 0 16,-12-4 2-16,8-9 2 16,-3-2 2-16,15-3 0 15,-9 0 1-15,7-6-2 16,-8 4 1-16,4-7-1 15,-15-2 1-15,14-10 0 16,-9 2 1-16,15-13-1 16,-5 3 1-16,8-11 0 15,-14 5-1-15,10-24 0 0,-12 5 1 16,9-17-2-16,-5 5 1 16,7-10 0-16,-11 13 0 15,5-6-2-15,-15 11 2 16,-3 0-1-16,-9 15 0 15,2-10 2-15,-12 9 1 16,0-13-1-16,-1 1 2 0,-2-11 1 16,-7 14 1-1,-4-12 6-15,-8 16 19 16,-12-7 13-16,-5 8 6 0,-12 0 6 16,-2 12-7-16,-8-17-20 15,4 6-13-15,-7-12-9 16,2 3-3-16,-8-1 6 15,1 18 9-15,-13-2 39 16,-3 19 19-16,-15-5-1 16,-1 9-8-16,-9 0 9 15,5 8-39-15,-13 0-15 16,9 9 8-16,-13 3 1 16,6 10-12-16,-11 3 10 15,10 7-6-15,-14 8-25 16,11 11-46-16,-17 16-314 15,-2 19 64-15</inkml:trace>
  <inkml:trace contextRef="#ctx0" brushRef="#br0" timeOffset="99935.16">2406 5168 647 0,'-20'18'176'16,"1"-8"55"-1,5-5-188-15,1-2 5 0,5-5-19 16,1-24-8-16,5-14-11 15,-1-31-4-15,1-14-11 16,4-24 2-16,-2-6 3 16,1-19 1-16,-1 15 1 15,-3-20 0-15,-1 9 1 0,-2-6 7 16,-1 23 6-16,0-15 11 16,0 19 2-16,2-5 19 15,0 19-1-15,-2 4 0 16,0 24-5-16,0 10 2 15,3 20-19-15,-2 7 0 16,1 11-6-16,2 9-7 16,0 5-8-16,2 5-12 15,1 3-17-15,-1-3-41 16,0 0-9-16,0 1-40 16,-2 8-28-16,-5 13-109 15,-11 38-7-15,4-42-53 16</inkml:trace>
  <inkml:trace contextRef="#ctx0" brushRef="#br0" timeOffset="100338.14">1681 2158 521 0,'-7'-40'250'15,"-1"12"0"-15,-6 17-101 16,11 4-132-16,0 6-20 0,1 10-27 16,3 9-15-1,1 25-2-15,1 9 15 0,3 22 12 16,0 7 13-16,7 20-2 16,3-10 6-16,11 9 0 15,6-12 2-15,10-11-2 16,-2-27 1-16,11-16-2 15,-4-21 2-15,3-18 1 16,-4-12 6-16,8-17 3 16,-7-5 3-16,5-13-1 15,-5-1-1-15,-1-2-1 16,-11 12-4-16,-6 5 0 16,-13 16-1-16,-6 10 0 15,-7 7-4-15,-1 6-35 0,-5 2-54 16,1-3-63-16,1 1-56 15,0 21-53 1</inkml:trace>
  <inkml:trace contextRef="#ctx0" brushRef="#br0" timeOffset="100729.49">2391 2013 875 0,'-15'-12'250'0,"5"5"47"16,6 4-274-16,1 4-37 16,3 4-53-16,0-5-6 15,0 1 4-15,0 29 7 16,4 40 42-16,4-27 14 16,4-6 1-16,4 1 0 15,3-13 0-15,4-6-7 16,0-10-1-16,7-13 2 15,-3-11 1-15,9-18 2 16,-3-7 7-16,0-16 3 16,-10 1 0-16,-2 1 4 15,-13 13 9-15,-9 3 20 16,-6 13 10-16,-12 7 7 16,-5 6-4-16,-14 6-22 0,-4 7-22 15,-9 14-17 1,3 10-8-16,-1 6-10 0,11 2-15 15,9 4-197-15,15-10-4 16,12-10-90-16</inkml:trace>
  <inkml:trace contextRef="#ctx0" brushRef="#br0" timeOffset="101425.52">2532 1575 773 0,'-3'4'178'16,"1"-5"46"-16,8 7-226 15,-6-6-32-15,1 1-1 16,26 20 6-16,49 47 13 16,-35-32 11-16,8 2-2 15,-6-6 3-15,7 0 0 16,-10-5 4-16,4-3 1 15,-7-7 0-15,-6-2-2 16,-11-10 1-16,-5-2 3 16,-11 1 11-16,-3-9 33 0,-6-9-1 15,-8-26-6-15,-1-13-5 16,-4-29-8-16,-2-2-33 16,-1-5 19-16,6 28 15 15,2 7 16-15,4 27-2 16,3 11-7-16,3 11-25 15,6 3-31-15,3 5-19 0,-6-3-3 16,2 0 5 0,31 16 5-16,37 17 22 15,-20-14 5-15,-4-4 5 16,8-1 2-16,-6-10 6 0,6-5 3 16,-9-11-1-16,-5-12 5 15,-12-12 2-15,-5-17 3 16,-11-12 0-16,-6-15 2 15,-6 0-3-15,-9-5 3 16,-7 14-3-16,-14-8 5 16,-8 13 5-16,-14-5 22 15,-5 8 4-15,-5 1 25 16,10 18 8-16,6 8 10 16,19 16-24-16,10 5-27 15,13 9-41-15,7 7-46 16,9 2-47-16,20 18 16 15,13 8 12-15,26 16 11 0,10 12 29 16,24 18 31-16,-8-4-12 16,11 12-36-16,-14-8-30 15,-7 1-94-15,-27-14 1 16,-16-11-50-16,-24-21 68 16,-31-7-113-16,-23-23 105 15</inkml:trace>
  <inkml:trace contextRef="#ctx0" brushRef="#br0" timeOffset="101541.96">3294 1148 620 0,'-33'-4'400'16,"24"-33"-86"-16,20-22-60 15,16-22-272-15,31-35-61 16,17-16-36-16,25-14-199 16,-1 19 9-16</inkml:trace>
  <inkml:trace contextRef="#ctx0" brushRef="#br0" timeOffset="102011.3">2520 4650 977 0,'-4'24'249'0,"-1"-12"51"15,5-10-315-15,6-8-63 16,4-2-7-16,17-21-1 16,7-18 26-16,22-31 38 15,1-9 28-15,11-25 0 16,-9 9-3-16,3-2-2 16,-16 24 1-16,0 2 0 15,-9 27-1-15,0 8 0 16,-11 21 0-16,-2 8-2 15,-7 9-2-15,-1 4 0 16,-3 5-4-16,2 4-23 16,0 3-34-16,5 10-173 15,-5 5 0-15,-9 4-91 16</inkml:trace>
  <inkml:trace contextRef="#ctx0" brushRef="#br0" timeOffset="102296.06">3645 2947 968 0,'12'-12'184'0,"-7"9"91"15,-4 3-301-15,0 0-2 16,-1 0-1-16,0 0 0 15,0 0 9-15,0 0 4 16,0 0 4-16,0 0-10 16,0 0-3-16,0 0-6 15,1 1-23-15,0 0-53 16,14 11-23-16,5 7-98 16,33 35 5-16,-30-37-44 15</inkml:trace>
  <inkml:trace contextRef="#ctx0" brushRef="#br0" timeOffset="103333.36">3765 2596 882 0,'-35'-20'262'0,"1"8"68"16,1 6-274-16,8 4 10 15,1 5-39-15,8 10-43 16,1 15-13-16,6 9-1 15,2 20-3-15,6 2 5 0,5 13 1 16,6-7 11-16,2 10 3 16,0-15 1-16,5 5-3 15,0-18-1-15,16-6-19 16,1-21-2-16,15-12 5 16,1-14 6-16,17-11 5 15,-6-6 17-15,12-1 1 16,-6 7 0-16,3 4-3 15,-14 13-1-15,-6 13-3 16,-13 12 0-16,-8 18-3 16,-16 4 5-16,-10 21 4 15,-10 1 5-15,-8 5 7 16,-3-17 7-16,-1-7 18 16,8-23 5-16,4-14 24 15,2-10 6-15,2-5 9 16,-2-1-20-16,4 2-15 15,0-1-29-15,-4-16-20 16,1-19-15-16,9-47-6 0,15 35 3 16,14-1 1-16,4 7 5 15,8-2 3-15,-3 11 8 16,8-5 2-16,-4 4 4 16,11-6 3-16,-5 3-1 0,5-6 1 15,-6 0 1-15,2-10 1 16,-11-3 0-16,-2-15 2 15,-6-1 0 1,-8-8 4-16,-12 12 5 0,-7 7 20 16,-11 20 13-16,-11 7 17 15,-3 13 2-15,-9 2 9 16,2 6-14-16,-5 6-14 16,5 2-21-16,-4 6-15 15,9 4-21-15,-1 7-16 16,4 6-5-16,5 14 2 15,8 3 6-15,7 16 2 16,7-6 7-16,14 1-1 16,4-13-1-16,11-11 0 15,0-17 1-15,10-15 1 16,-2-17 6-16,9-21-9 0,-8-10-31 16,2-23-88-16,-12 0-97 15,-9-11-83-15,-18 14 67 16,-12 5 191-16,-10 23 117 15,-10 3 150-15,-2 17 95 16,-3 0-52-16,6 8-160 16,3 0-38-16,11 7-59 15,11-3-20-15,15 6-6 16,15-9-5-16,11 2 9 16,21 3 3-16,5 5 4 15,20 8 3-15,-6 13 5 0,7 5-1 16,-19 6 2-16,-13 2 1 15,-28-1 0-15,-9-5 24 16,-20-5 23-16,-10-5 38 16,-13-2 24-16,-5-8 23 15,-4-4-19-15,-3-16-24 16,3-17-37-16,1-35-30 16,5-14-28-16,15-26-27 15,7 9-29-15,19-2-51 16,9 29-63-16,25 20-185 15,-1 31 12-15</inkml:trace>
  <inkml:trace contextRef="#ctx0" brushRef="#br0" timeOffset="103969.43">2589 4890 917 0,'-3'-2'192'0,"2"-2"60"16,3 0-272 0,-2 3-25-16,1 0-1 0,26-3 5 15,48-4 24-15,-22 7-3 16,5 2 7-16,27 8-1 16,3 5 1-16,31 14-1 15,0 4 7-15,28 18 3 16,-8 2 1-16,19 10 0 15,-18-9 3-15,25 7 3 16,-16-13-1-16,22 0 0 16,-13-7-1-16,18 2 2 15,-22-6-1-15,16 6-1 16,-31-6-1-16,-3 4 1 16,-30-8 1-16,-9 1-1 15,-32-10 2-15,-7-5 5 16,-19-3-7-16,-9-8-68 0,-13-4-25 15,-15-12-135-15,-19-13-32 16</inkml:trace>
  <inkml:trace contextRef="#ctx0" brushRef="#br0" timeOffset="104762.29">5504 5055 714 0,'12'10'439'0,"-3"-1"-115"16,-13-12-70-16,26 25-315 15,11 8 2-15,17 14 8 16,10 9 35-16,15 15 9 0,-7-11 5 16,10 6 1-16,-10-8-1 15,10 4-6-15,-15-10-9 16,-1 1-21-16,-16-12-4 15,-6-3-6-15,-19-12 10 16,-7-10 27-16,-9-6 39 16,-9-6 15-16,-11-7-1 15,-30-12-52-15,-16-11-19 16,-31-25-5-16,-10-12-3 16,-13-24 18-16,22 1 60 0,1-16 9 15,26 10-12-15,10-15-5 16,19 12-10-16,9-6-14 15,18 19-5-15,6-3-15 16,8 24-2-16,6 4-10 16,2 14-4-16,1 8-12 15,1 11 2-15,2 10-33 16,2 12-14-16,6 19-15 16,2 17 13-16,8 33 6 15,-1 16 33-15,2 25 24 16,-3 1 17-16,2 13 1 15,-9-24 3-15,1-3 1 16,-6-24 1-16,-6-8 5 16,-7-24 5-16,1-5 10 15,-5-15 3-15,1-3-1 0,-2-8-3 16,4-4-7-16,1-3-9 16,10-8-1-16,6-4 3 15,13-6 4-15,3-2 1 16,12-3 1-16,-4 5-1 15,10 0-2-15,-8 7-4 16,13-1 7-16,-7 6-1 16,9-3-49-16,-4 4-45 0,9-4-124 15,-16-3-27-15</inkml:trace>
  <inkml:trace contextRef="#ctx0" brushRef="#br0" timeOffset="105650.26">6538 4631 846 0,'14'2'180'0,"-5"2"60"15,-9-4-256-15,13 6-25 16,4 1 3-16,8 2-1 16,4 1 20-16,7 4 12 15,-5-3 6-15,4-2 2 16,-8-5 2-16,6 1 0 15,-8-9 1-15,-2-3 0 0,-10-3 2 16,-3-8 4-16,-7-5 2 16,-6-5 7-16,-5-1 3 15,-5-2 10-15,-5 4 10 16,-9 2 4-16,0 8 7 16,-9 3-3-16,2 12-12 15,-9 3-11-15,5 10-2 16,-4 8 4-16,11 3 6 0,2 12-5 15,15 7-2-15,11 4-15 16,11-2-18-16,16 7-10 16,6-11-1-16,10-1-2 15,5-10 7-15,15-5-2 16,-2-15 2-16,18-12-15 16,3-13-13-16,8-20-59 15,-11-8-38-15,-5-19-92 16,-21-1-54-16,-17-12 10 15,-24 10 110-15,-17-1 169 16,-11 21 134-16,-12 1 119 16,-2 15 23-16,-4 3-9 15,9 9-112-15,4 2-30 16,11 9-46-16,4 6-30 16,8 2-55-16,8 4-31 0,4 9-14 15,12 8-5-15,10 5 9 16,23 19 15-16,5 4 13 15,21 7 3-15,5 0 6 16,13 8 2-16,-13-10 2 16,7 0 1-16,-20-11 1 15,-9-8 1-15,-21-16 0 16,-9-5 9-16,-20-9 7 16,-7-4 22-16,-7 0 21 15,-4-3 38-15,1 1-7 0,0-1-10 16,-38-11-32-16,-65-36-32 15,22 10-37-15,-31-16-1 16,4-3 4-16,-6-13 11 16,17 7 12-16,3-4-1 15,32 9-1-15,11-10-5 16,19 9-5-16,14-7-4 16,14 4-3-16,10-4-3 15,6 14 1-15,10 3-10 16,4 16-5-16,11 6-11 15,0 13-2-15,13 7-8 16,2 14 3-16,8 12-33 16,-8 12 2-16,-8 31 1 15,-19 21-7-15,-34 50-123 16,-21 33-77-16,-49 52-11 0</inkml:trace>
  <inkml:trace contextRef="#ctx0" brushRef="#br0" timeOffset="108074.05">3312 234 453 0,'-25'-18'112'0,"-11"0"66"15,2 2-146-15,-10 1 26 16,-6 14-18-16,-13 6-13 15,4 10-25-15,-11 11-2 16,4 4-2-16,-8 9 4 16,10-3 1-16,-16 0 5 0,12 0 3 15,-7 2 6-15,8-6-2 16,-14 9-1-16,8 1-5 16,-21 11-3-16,8 6-7 15,-10 16 0-15,11-4 0 16,-6 19 0-16,15-7 0 15,-7 17-1-15,10-10 0 16,-3 22 0-16,10-14-1 0,-8 17 1 16,11-17 0-16,-2 18-1 15,7-17 1-15,-5 10 0 16,15-15-1-16,-2 7 0 16,8-16 1-16,6 7-2 15,11-14 0-15,3 8 0 16,7-11 0-16,6 8-1 15,4-11 1-15,0 5-2 16,4-12-1-16,1 6 2 16,2-8 1-16,1 11-1 15,3-8 2-15,5 8 1 16,3-12-1-16,7 3 1 16,1-11 0-16,5 2 1 15,2-10-1-15,4-1-3 0,1-7-1 16,11-4-1-16,-1-10-1 15,16-8 0-15,0-8 1 16,15-12 3-16,-2-11 3 16,20-13 1-16,-9-2 2 15,18-8 0-15,-8 5-1 16,12-9 0-16,-11 6-2 16,21-10 1-16,-15 0-1 15,16-21-1-15,-7 0 0 16,22-20 2-16,-19 3-1 0,11-20 3 15,-10 8 0-15,10-16 3 16,-24 12 0-16,7-13 3 16,-12 14 0-16,6-12 2 15,-14 14 1-15,5-9 6 16,-14 11 3-16,3-18 17 16,-20 13 8-16,-4-10 18 15,-18 9-1-15,-2-12 14 16,-12 19-13-16,-5-13 6 15,-10 18-4-15,-5-2 15 16,-10 21-14-16,-9-1 9 16,-7 14-15-16,-7-7-7 15,-2 9-19-15,-8-7-5 16,3 4-12-16,-12-3-1 16,-3 12-12-16,-13 2-5 15,-1 9-4-15,-14 0-1 0,8 18-3 16,-3 5 1-16,8-1 3 15,-6-2-1-15,8 9-1 16,-10 3 1-16,6 0 0 16,-3 11-3-16,9 4-1 15,-7 16-5-15,2-11-1 0,-16 18-13 16,3 4-6-16,-14 31-29 16,13-2-26-16,-8 42-72 15,16-3-34-15,3 32-118 16,15-15-17-16</inkml:trace>
  <inkml:trace contextRef="#ctx0" brushRef="#br0" timeOffset="109114.81">5990 821 442 0,'-99'63'122'16,"37"-51"32"-16,4-2-123 15,-14 13-1-15,6 3-6 16,-15 2-2-16,7 1-1 0,-9 14-5 16,10-6-8-16,-16 10-5 15,12 4-1-15,-13 13-3 16,7-1 0-16,-13 10-1 16,13 0 2-16,-16 13-2 15,11 3 1-15,-16 12 0 16,15-2 2-16,-22 21-1 15,12-5-1-15,-15 13 0 16,16-12 1-16,-11 12-1 16,24-21-1-16,2 2 0 15,21-19 1-15,-3 9-2 16,18-13 1-16,3 12 0 16,8-8 0-16,2 13-1 15,7-10 1-15,0 16-2 16,3-11 2-16,5 11-2 15,5-12 0-15,7 10-1 0,7-18 1 16,10 6-3-16,4-22 0 16,9 3-2-16,2-18 2 15,8 3-3-15,-2-17 2 16,14 1-3-16,-1-12 0 16,17-2-1-16,4-10 2 15,18-9-4-15,0-15 2 16,25-13-3-16,-2-13 1 0,17-18-5 15,-11-9 6-15,18-24 2 16,-15-6 4-16,13-25 3 16,-19-2 5-16,27-32-1 15,-12 6 3-15,10-24 3 16,-11 7 8-16,18-19 28 16,-24 18 15-16,6-26 25 15,-17 25 9-15,6-23 12 16,-23 16-20-16,0-11 3 15,-23 25-19-15,1-19 3 16,-22 34-9-16,-9-5 5 16,-15 21-9-16,-10-3 6 15,-15 30 2-15,-17-1 2 16,-8 22-14-16,-25 11-14 0,-13 26-17 16,-29 10-25-16,-5 18-24 15,-33 25-9-15,4 18 3 16,-16 22-13-16,21 12-11 15,-9 19-49-15,40-4-30 16,5 26-108-16,29-2-73 16,14 32-25-16</inkml:trace>
  <inkml:trace contextRef="#ctx0" brushRef="#br0" timeOffset="110142.13">7747 3774 869 0,'-12'-41'191'16,"-9"-2"127"-16,-5 8-264 0,-1-5 31 0,0 7-10 16,-11 0-12-16,-1 4-44 15,-13-5-14-15,-4 8-13 16,-15-7-5-16,4 9-2 15,-18-3-2-15,3 6 6 16,-15 4 0-16,6 7 0 16,-10 3 1-16,8 6 1 0,-11 7 1 15,12 3 2-15,-12 9-2 16,8 5-3-16,-10 13-2 16,7 9 0-16,-9 17-2 15,11 1 3-15,-9 11 3 16,15-5 2-16,-6 12 0 15,10-8 2-15,0 17-2 16,11-1 1-16,-2 16-2 16,14-7 2-16,-5 14-3 15,10-12 2-15,-1 15-3 16,11-9 2-16,6 20-1 16,14-8 2-16,6 11-3 15,9-10 3-15,10 14-2 16,8-15 0-16,5 5-1 15,7-12 3-15,14 10-4 16,5-18 1-16,18 6-4 0,5-13 1 16,11 2-3-16,0-17 3 15,12 0-1-15,-7-13 4 16,20 0-3-16,-4-12 2 16,15-2-2-16,-4-11 1 15,23-10-3-15,-12-15 5 16,22-13-4-16,-6-12-1 0,20-25-3 15,-20-15 3-15,23-21 1 16,-15-6 5-16,16-22 2 16,-19 6 3-16,20-18 0 15,-16 6 1-15,12-23 0 16,-15-1 3-16,19-31 3 16,-26 11 0-16,5-25 12 15,-20 13 9-15,1-9 9 16,-32 24 3-16,1-14 9 15,-21 28-7-15,-5-2 1 16,-24 20 14-16,-5 3 26 16,-13 22 2-16,-14-6 20 15,-11 21 19-15,-10-4-4 16,-11 15-27-16,-15-8 5 16,-9 10-26-16,-26-5-37 15,1 9-19-15,-21-7-8 0,0 16-18 16,-17 0 1-16,13 10 6 15,-15 2-5-15,11 10 1 16,-17 9-27-16,15 9-15 16,-11 10-66-16,11 10-44 15,-11 18-246-15,20 6 30 16</inkml:trace>
  <inkml:trace contextRef="#ctx0" brushRef="#br0" timeOffset="116865.88">3985 1373 747 0,'-8'14'232'0,"-1"-6"30"16,6-13-239-16,2 10-59 15,2-5-50-15,-1 0-9 16,0 0 7-16,0 0 18 0,1 0 51 16,0 0 16-16,6 1 2 15,10 4-1-15,4 3-1 16,45 18-1-16,-32-7-2 16,12 2 0-16,-3-4-1 15,8 1 0-15,-5 4 0 16,7 1 6-16,-7 0-1 15,11 5 3-15,-8 0 1 16,10 4 0-16,-7-4-3 16,7 0 1-16,-9 0 0 0,7-1 0 15,-12-7 0-15,-3 1 1 16,-10-4-1-16,0-3 8 16,-11-5 3-16,-3-3 4 15,-5-1 2-15,-3-2 2 16,-3-2-3-16,-4-1-6 15,-1 3-17-15,-2-3-47 16,0-1-53-16,0-1-81 16,0 0-33-16</inkml:trace>
  <inkml:trace contextRef="#ctx0" brushRef="#br0" timeOffset="117212.51">4682 2090 757 0,'0'4'183'16,"2"-2"56"-16,-3-3-229 16,1 0-19-16,0-1-20 15,0 1-7-15,1 0 6 0,0 0 4 16,17-4 13-16,8-5 8 15,35-15 6-15,-31 3 3 16,-3-2 3-16,0-10 6 16,-2 1 1-16,1-10 1 15,-4 2-2 1,-2-2 1-16,-7 9-2 0,-6 3 22 16,-8 11 6-16,-13-2-18 15,-5 4-24-15,-16-4-99 16,-1 3-105-16,-11-1-57 15,-1 11-90-15</inkml:trace>
  <inkml:trace contextRef="#ctx0" brushRef="#br0" timeOffset="117614.29">4247 1449 581 0,'-36'-29'275'16,"0"4"6"-16,6 10-116 16,3 5-103-16,12 2-19 15,5 4-20-15,5 4-30 0,5 1-29 16,0 4-14 0,0-5-1-16,0 1 8 0,4 7 6 15,6 14 27-15,27 38-20 16,-19-31-22-16,2-4-41 15,-4-4-21-15,-2-3-34 16,-7-10 35-16,-5-4 85 16,-5-8 45-16,-10-13 22 15,-1-6 36-15,-7-6 9 16,1-1-43-16,-2-6 23 16,7 10 9-16,1 3 1 15,7 3-23-15,8-3-27 16,9 3-27-16,18-5-12 15,10 1-4-15,22 0-47 16,8 11-36-16,27 14-122 16,-4 9-20-16</inkml:trace>
  <inkml:trace contextRef="#ctx0" brushRef="#br0" timeOffset="118391.77">5787 2463 838 0,'-13'-17'186'0,"3"7"58"15,10 12-267 1,5 1-21-16,4 4-10 0,11 8-2 16,6 5 13-16,12 17 16 15,6 6 16-15,21 25 49 16,2 1 0-16,6 11-3 16,-2-4 3-16,11 15-3 15,-16-16-47-15,6 9 4 16,-4-13 4-16,5 7 2 15,-14-22 1-15,3-1 2 16,-12-15-18-16,4 3-55 16,-11-13-25-16,-4-3-93 15,-10-10-45-15,-7 3-21 16</inkml:trace>
  <inkml:trace contextRef="#ctx0" brushRef="#br0" timeOffset="118729.88">6560 3590 696 0,'7'3'116'0,"-4"-3"46"16,13-2-214-16,3 1 1 0,18-2 0 15,6-4 16-15,24-6 28 16,-2-2 3-16,18-10 4 15,-8-4 0-15,3-5 4 16,-19 2 4-16,-11-1 38 16,-20 7 25-16,-12 0 53 15,-17 2 5-15,-9-9 3 16,-9 1-37-16,-19-21-66 16,-10-6-98-16,-24-12-218 15,-6 0 6-15,-9 5-145 16,14 15 321-16,5 14 362 15,22 20-113-15,11 11-18 16,12 6-273-16,1 7 15 16</inkml:trace>
  <inkml:trace contextRef="#ctx0" brushRef="#br0" timeOffset="119143.23">5863 2438 885 0,'-20'-9'231'0,"1"1"63"16,11 7-274-16,4 8-23 16,5 8-26-16,6 18-11 31,7 14 1-31,6 21 8 0,4 4 19 0,6 5-3 15,-2-12 0-15,-4-10 5 16,-8-17 1-16,-4-7 8 16,-7-16 11-16,-4-4 7 15,-4-9 0-15,-7-9-22 16,-4-7-17-16,-8-12-11 16,-3-5-4-16,-8-16-1 15,5 5 24-15,1-1 23 16,10 10 14-16,4 0 8 15,8 15 1-15,3-7-6 0,7 4-17 16,10-2-13-16,8 3-11 16,24 2-2-1,17 12-14-15,27 7-216 0,11 13 72 16</inkml:trace>
  <inkml:trace contextRef="#ctx0" brushRef="#br0" timeOffset="121710.13">1382 1363 851 0,'-83'-28'-49'0,"11"-1"203"15,-2 5-377-15,23 6 256 16,6 4-10-16,14 4-14 16,7 13-13-16,5 5-9 15,4 17-7-15,2 9-2 16,-1 20-2-16,5-1 8 16,3 13 1-16,9 0 2 15,12 21-1-15,5-9 3 16,7 24 1-16,7-5 3 0,5 23 2 15,0-11 2-15,15 26 2 16,1-12 1-16,16 27 1 16,-5-20 0-16,10 21 0 15,-8-17-3-15,12 16-9 16,-10-17-4-16,16 11-4 16,-3-21 0-16,12 6-1 15,-4-24 6-15,21 7-2 16,-11-18 4-16,16 9 0 15,-9-16 1-15,18 13 2 16,-19-15 6-16,16 13 0 0,-10-14 1 16,30 12 1-16,-18-16 1 15,26 11-21-15,-11-16-17 16,24 10-30-16,-27-10-5 16,25 10-2-16,-23-6 20 15,9 7 16-15,-21-11 30 16,19 9 3-16,-24-10 4 15,17 9-1-15,-15-15 2 16,19 5-1-16,-17-16 1 16,20-3-1-16,-8-17 1 15,18-1 0-15,-18-11 1 0,20 4 0 16,-23-2 1-16,6 2-1 16,-18-5-1-16,20 3 0 15,-26-12-1-15,14-5-1 16,-11-9-1-16,16-9 1 15,-23-10-1-15,17-5 2 16,-13-2 2-16,15-5-1 16,-20 2 2-16,14-3 1 15,-16 2 0-15,14-8 2 16,-19-2 2-16,8-16 2 16,-13-6 3-16,13-24 3 15,-19-8-1-15,10-22 1 16,-13-5-8-16,8-26-22 15,-16 13-8-15,9-21-9 0</inkml:trace>
  <inkml:trace contextRef="#ctx0" brushRef="#br0" timeOffset="122274.93">9190 3010 176 0,'-41'-122'152'16,"-12"-15"-9"-16,-7 20-34 0,-15-8 1 15,1 16-33-15,-13-11 3 16,4 20-2-16,-19-5 0 16,2 9-17-16,-19-14-10 15,10 12-14-15,-26-16-22 16,13 19-10-16,-19-12 2 16,12 19 3-16,-30-5 21 15,19 19 3-15,-23-24 5 16,12 23-5-16,-14-10-6 15,17 13-22-15,-26-6-14 16,23 22-7-16,-23-11 1 16,17 10 3-16,-20 1 2 15,20 11 10-15,-23 2 4 16,24 7-1-16,-22 6 0 16,22 0 1-16,-10-7-2 15,22-2-5-15,-26-1-4 16,30 4-2-16,-23 5-1 0,12 14-1 15,-11 2 0-15,18 8 4 16,-27-2 2-16,27 7 1 16,-20 2 0-16,14 4 4 15,-9 13-2-15,27 1-1 16,-25 5 0-16,24 9-1 16,-4 13-2-16,10-8 1 0,-17 8-1 15,23 0 1 1,-14 8-1-16,10-3 1 0,-10 22 2 15,20 3 0 1,-2 10-1-16,18-11 1 0,3 3-4 16,25-16-15-16,5 8-89 15,21-7-133-15,14 14 0 16,12-8-131-16</inkml:trace>
  <inkml:trace contextRef="#ctx0" brushRef="#br0" timeOffset="124657.84">1228 8169 333 0,'-24'12'81'0,"-4"9"24"0,1-2-97 15,8 2-12-15,0 5-8 16,7-3-4-16,-1 7-8 15,3 0 2-15,-2 4 2 16,1-4 6-16,-2 7 2 16,3-10 8-16,0 6-14 15,3-9-10-15,3 0-46 16,3-9-6-16,2 5-20 16</inkml:trace>
  <inkml:trace contextRef="#ctx0" brushRef="#br0" timeOffset="127114.18">2543 7571 730 0,'-8'13'243'0,"-2"-4"24"16,2-16-215-16,7 9-30 16,5 3-38-16,5 13-5 15,4 10 2-15,6 11 4 16,1 5 10-16,3 15 2 16,-3-6 2-16,2 6 0 15,-3-3 1-15,3 4 1 16,-1-9 0-16,2 3-13 15,-2-9-27-15,2 1-73 16,-1-7-47-16,3-1-88 16,4-10-46-16</inkml:trace>
  <inkml:trace contextRef="#ctx0" brushRef="#br0" timeOffset="127428.1">2415 8389 815 0,'-9'5'164'16,"23"-6"50"-16,-7 2-263 15,8 4-13-15,15 0 0 16,8 3 14-16,15 4 24 15,4-2 24-15,9-2 1 16,-8-3-1-16,-1-10 0 16,-10-6 0-16,-4-12 0 15,-11-9 1-15,-1-17-1 16,-6-4 1-16,0-17-69 16,-6-2-100-16,-2-16-22 15,-9 9-96-15</inkml:trace>
  <inkml:trace contextRef="#ctx0" brushRef="#br0" timeOffset="127681.49">2494 7551 923 0,'-16'11'191'0,"2"-1"80"16,7 3-307-16,-2 27-19 16,5 11-2-16,5 27-16 15,0 9 10-15,1 7 25 16,3-17-7-16,1 1-56 16,-4-26-43-16,5-5-65 15,-1-16-46-15</inkml:trace>
  <inkml:trace contextRef="#ctx0" brushRef="#br0" timeOffset="127860.1">2359 7826 769 0,'9'2'170'0,"7"-4"57"0,12-8-206 15,25 0-55-15,19-4-21 16,46 7-175-16,7 7 55 16</inkml:trace>
</inkml:ink>
</file>

<file path=ppt/ink/ink1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3T18:16:20.661"/>
    </inkml:context>
    <inkml:brush xml:id="br0">
      <inkml:brushProperty name="width" value="0.05292" units="cm"/>
      <inkml:brushProperty name="height" value="0.05292" units="cm"/>
      <inkml:brushProperty name="color" value="#FF0000"/>
    </inkml:brush>
  </inkml:definitions>
  <inkml:trace contextRef="#ctx0" brushRef="#br0">20787 4017 579 0,'10'-14'110'16,"9"-8"59"-16,9-2-174 15,19-6 0-15,8-4 1 16,20-14 1-16,0-4 2 15,18-13-1-15,-8 1 1 16,13-12 1-16,-8 7 1 16,15-4-2-16,-10 10 1 0,16-8-1 15,-9 11 0-15,17-8 0 16,-10 11 2-16,7-5-2 16,-15 16 2-16,3 1-1 15,-24 12-1-15,-3 2 0 16,-21 10 1-16,-10 1-8 15,-19 8-20-15,-6 6-77 16,-12 6-57-16,-9 1-5 16,-7 14-88-16</inkml:trace>
  <inkml:trace contextRef="#ctx0" brushRef="#br0" timeOffset="215.46">21418 4115 604 0,'37'-10'109'16,"27"-25"66"-16,6-11-182 15,36-21-3-15,14 0 5 0,35-21-65 16,-8 10-104-16,29-14 11 15</inkml:trace>
  <inkml:trace contextRef="#ctx0" brushRef="#br0" timeOffset="13869.34">22741 6454 403 0,'-10'0'189'16,"5"-4"-19"-1,1 0-67-15,-2-2-109 0,-1 0 9 16,1 0 11-16,1 1 17 16,1-1 6-16,-2 1 0 15,3 2-10-15,2 2-7 16,0 1-16-16,0-2-12 15,-1 2-8-15,1-1-14 16,1 1-6-16,0-1-19 16,0 0 4-16,0 0 5 15,1 0 14-15,7 0 6 16,25-3 21-16,46-3 3 16,-33 3 0-16,13-1 0 15,-5-1 0-15,11-1 0 0,-6-1 1 16,17 0 0-16,-8 0 1 15,15-1 0 1,-7 1 0-16,13-3 1 0,-10 1-1 16,15 1 1-16,-15 1-1 15,11-3 1-15,-11 3 0 16,7-2 1-16,-10 0 0 16,11 0-1-16,-10 3 0 15,15-2-1-15,-11 3 0 0,12 0 0 16,-11-3 0-16,7 3 1 15,3 1 0 1,-2-1-1-16,0 2 0 16,0 4-1-16,1-3 1 15,-19 3-1-15,13 1 1 16,-14 3 0-16,11-9 0 16,-7 4 1-16,9 0 0 15,-10-4 0-15,9 0 0 16,-12 1-1-16,12-2 2 15,-9-1 0-15,11 3 0 16,-7-2-1-16,13 4 1 16,-15-1-1-16,11 3 2 15,-11-1-1-15,12 1 2 16,-12-3 0-16,10 3-1 16,-12-3-1-16,11 5 0 15,-15-1-1-15,7 0 15 0,-13-2 7 16,11 0 7-16,-10-3 2 15,15-5 0-15,-4 3-14 16,15-5-7-16,-9 1-7 16,3-1 0-16,-16 1-1 15,-2-3 15-15,-14 5 5 16,1-6 7-16,-8 2 0 0,8-5 2 16,-7-1-15-1,-1-4-1-15,-10 1-7 0,-1-3 29 16,-10 2 7-16,-4-3 7 15,-1 3-4-15,1-8-1 16,-4 2-32-16,-2-4-6 16,-3 4-6-16,-5-8 0 15,-4 3 3-15,-5-12 6 16,-3 1 7-16,-5-9 5 16,-2 4-1-16,-4-1 2 15,0 10-5-15,-6-3-14 16,5 11-6-16,-6-5-1 15,-2 2-6-15,-8-7 3 16,1-1 3-16,-13-8 1 16,-5 4-2-16,-10-6-1 15,1 8-2-15,-7-2 0 0,7 11 1 16,-6-2 1-16,6 7 2 16,-12-4 0-16,6 6 1 15,-13-9 0-15,7 0-1 16,-14-3-1-16,10 3-25 15,-23-5-14-15,7 8 2 16,-10-1 0-16,-1 1 3 16,-21-3 23-16,12 1 17 15,-19 0-1-15,0 5-1 0,-19 1-3 16,19 6 1-16,-25 6-7 16,10 5-2-16,-5 5-1 15,22 2 1-15,-16 2 1 16,30 1 3-16,-8-1 2 15,10 3 1-15,-21 5-1 16,15 3 0-16,-17 3-12 16,9 5-4-16,-13 6 0 15,21-1-5-15,-11 4-1 16,11 0 12-16,-19 5 2 16,15-3 3-16,-18 3 6 15,9 0 1-15,-12 1 0 16,27-4 2-16,-13 3 0 15,20-3 0-15,-3 4-1 16,22-2 0-16,-5 3 0 0,17-2 1 16,-8 4-1-16,12-4 1 15,-5 2 0-15,9-5-1 16,-9 2 0-16,20-4 1 16,3 1 0-16,8-4-2 15,-2 5 0-15,8 0-1 16,-5 10-2-16,1-1 0 15,-1 7 0-15,11-3 0 0,2 7 0 16,11-8 0-16,4 2 1 16,5-4 0-16,1 0 0 15,4-6 2-15,3 1 0 16,3-2 0-16,5 4 1 16,4-3-1-16,6 4 1 15,2-1 1-15,7 6 0 16,-1-6 1-16,6 8-1 15,-2-4 0-15,6 3 0 16,-4-5-2-16,0-3 1 16,-7-7-1-16,0 1 1 15,-6-3 0-15,3 4-1 16,-2 0 1-16,6 5 0 16,-2 0 1-16,5 7-1 15,-2-1 1-15,6 5 0 16,-7-5-1-16,3 1 1 0,-6-7-1 15,1 0 1-15,-3-7 1 16,1-1 0-16,-3-7 0 16,3 3 1-16,-1-5-1 15,0-2 0-15,-4 1 1 16,5 1 0-16,-1-4 1 16,0 3 0-16,0-3-1 0,3 2 1 15,-5 0-2-15,2 1 0 16,-1 0-1-16,3 2 0 15,0-2-1-15,1-1 1 16,-2 0 0-16,-1-3 2 16,-4-2 0-16,-2 0 3 15,-6-5 0-15,4 3 1 16,0-2-2-16,-1 2 0 16,1-1-1-16,7 3-2 15,-4-2 0-15,7 3-2 16,-2-2 0-16,4 2-1 15,-8-2 0-15,1 1 2 16,-6-4 1-16,0 0 3 16,-3-3 3-16,-2 3 9 15,-1-3 3-15,0 0 4 0,0 0-1 16,0 0-1-16,0 0-7 16,0 0-2-16,0 0-5 15,0 0-1-15,0 0-2 16,0 0-1-16,0 0-3 15,0 0-35-15,0 0-75 16,1 0-154-16,14 5-8 16</inkml:trace>
  <inkml:trace contextRef="#ctx0" brushRef="#br0" timeOffset="14779.07">22378 6484 301 0,'5'4'238'0,"-2"-4"-59"0,1-1-29 16,-4 1-178-16,0 0-7 15,0-1-1-15,0 1 1 16,0 0 24-16,0-1 7 16,0 0 5-16,1 0-1 15,4-1 1-15,20 0-1 16,40-7 1-16,-22 3-1 15,0-2 0-15,14-2 1 16,0-1-1-16,12-4 0 16,-2 3 0-16,10-1 0 15,-7 1 0-15,3 1-1 16,-13 3 1-16,7-1 0 16,-9 2 1-16,8 0-1 15,-9 1 1-15,15 0-1 16,-12 0 1-16,8 1-1 0,-11-1 1 15,3 1-1-15,-14 1 0 16,-2 0-1-16,-12 2 0 16,-4 0-34-16,-11 1-20 15,-4-1-58-15,-7 1-31 16,-7 0-30-16</inkml:trace>
  <inkml:trace contextRef="#ctx0" brushRef="#br0" timeOffset="15171.56">22670 6358 479 0,'2'1'0'0,"13"-1"96"16,7 3-142-16,19-1-5 16,9 1 50-16,18 0 1 15,4-2 0-15,14-2 2 0,-5-4-1 16,15-1 0-16,-8 2 1 16,16-3-1-16,-9 1 0 15,13 2 0-15,-11 0 0 16,9-1-1-16,-16 1 1 15,4 1 0-15,-19-1 0 16,-1-1 0-16,-15 0 0 16,-5 3-1-16,-17 0 1 15,-6 1-1-15,-11 0-3 16,-4 1-86-16,-6-2-10 16,4 4-29-16</inkml:trace>
  <inkml:trace contextRef="#ctx0" brushRef="#br0" timeOffset="23467.14">24655 6465 490 0,'-14'-1'107'0,"2"-3"62"16,4 1-137-16,4 2 9 15,3 0-1-15,1 1-5 0,0-1-16 16,0 0-12-16,1 1-10 16,0-2-3-16,21 2 0 15,46 0 2-15,-31 3 1 16,16-2 1-16,7-2 3 0,20-2 0 16,4 0 0-16,23-3 0 15,-1 0 0-15,29 1-1 16,-2 1 1-16,21-2-1 15,-9 1 0-15,23-3 1 16,-14 0 0-16,17-5 0 16,-19 0 0-16,14-1 0 15,-28 3 1-15,4-1-2 16,-29 4 1-16,7-1-4 16,-24 3-8-16,5-1-33 15,-19 4-21-15,3-3-60 16,-21 5-37-16,-8 1-13 15,-20 3-34-15</inkml:trace>
  <inkml:trace contextRef="#ctx0" brushRef="#br0" timeOffset="23931.6">26380 6700 223 0,'33'-4'42'0,"25"-4"25"16,10 2-71-1,25-2 5-15,1-2 0 0,20-3 0 16,-8-2 1-16,14-9 13 15,-13-1 18-15,18-6 31 16,-16 5 12-16,11-4 10 16,-16 7-7-16,6 0-9 15,-23 5-32-15,-1 3-7 16,-18 5-9-16,-8 1-2 16,-17 5-7-16,-8 1 0 15,-15 2-4-15,-9 0-2 16,-5 2-1-16,-4-1 10 15,-1 0 5-15,-2 0 9 16,0 0 1-16,0 0-2 0,-1 0-12 16,1 0-8-16,1 0-11 15,-1 0-14-15,0 0-22 16,-1 0-63-16,-23 2-30 16,-47 13-79-16,34-5-36 15</inkml:trace>
  <inkml:trace contextRef="#ctx0" brushRef="#br0" timeOffset="30159.94">15399 7721 488 0,'-7'-7'167'0,"6"6"0"16,2 2-140-16,0-1-93 15,-1 0 1-15,0 0 12 0,1 0 9 16,0 0 35-16,6 0 10 15,11-1 1-15,6 0-1 16,36-3 0-16,-26 2-2 16,1 1 1-16,9 3 0 15,-4-1 0-15,9 1 1 16,-3 1-1-16,9 1 1 16,-3-4 0-16,11 4 0 15,-2-4-1-15,14 6-7 16,-2-5 64-16,13-1 7 15,-8-1-2-15,14 1-1 16,-8-3 9-16,6 3-66 16,-10 1-5-16,14 2 0 15,-11-3 2-15,14-1-1 16,-7-1 1-16,11 1-1 16,-12-2 0-16,12 3-1 0,-12-1 1 15,8 1 0-15,-13 1 0 16,13 1 1-16,-14-3-2 15,12 2 2-15,-10-2-1 16,14 0 3-16,-12-4-2 16,7 3 0-16,-10-2 1 0,8 0-1 15,-11 3-2-15,9-1 1 16,-9 0 1-16,9 1-1 16,-8 1 0-16,9-1 1 15,-12 1-1-15,12 0 0 16,-12 1 0-16,9-3 0 15,-9 2 1-15,12 0-1 16,12-3 1 0,-1 3-1-16,1-1 0 15,-2 2 0-15,-1 4 0 16,-23 0 0-16,8-1 0 16,-10 1 0-16,10-1 0 15,-8-2 1-15,13 2-1 16,-11 1 0-16,12-2 1 15,-12 0-1-15,15 0 0 16,-14-2 0-16,13 0 0 16,-13 2 0-16,15-1 1 0,-11-1-1 15,14-2 1-15,-11 0-1 16,9-3 0-16,-13 1 1 16,8-4-1-16,-13 0 1 15,10-1 0-15,-8-1 0 16,11-4 1-16,-11 4-1 15,6-2 1-15,-13-1 0 0,4 3 10 16,-16 2 0 0,6-3 3-16,-11 2 0 0,8-1 0 15,-8 0-9-15,7 0-1 16,-10-1-2-16,2 2-1 16,-12 1-1-16,-3 1 4 15,-8 1 2-15,-4 2 3 16,-10-1-1-16,1 4 1 15,-8 2-4-15,0-3-2 16,-6 0-3-16,2 3-2 16,-3-3-4-16,-4 1-36 15,0 0-31-15,1 0-130 16,1 0-15-16,27 3-66 16</inkml:trace>
  <inkml:trace contextRef="#ctx0" brushRef="#br0" timeOffset="36360.68">15657 9346 494 0,'0'-1'108'0,"-1"-1"43"16,-1 0-151-16,2 2-7 15,0 0-4-15,0 0-8 16,0 0 4-16,0 0 2 16,0 0 5-16,1 0 1 15,7 0 3-15,15 0-1 16,39 2 0-16,-23-1 0 15,3-1 3-15,13 1-1 16,4 1 3-16,16 2-6 16,-6 1-2-16,18 3-6 15,-6-4 1-15,20 0-1 0,-10-4 5 16,18-3 4-16,-11-5 6 16,16-2 0-16,-12 1 1 15,17-2 0-15,-12 0 1 16,19-2-1-16,-11-1 0 15,16-2-1-15,-11-1 1 16,15 0-1-16,-14-2 1 0,14 3 0 16,-16 0 1-16,11 1 0 15,-16 3 2-15,8 3-2 16,-18 3 0-16,11 3-2 16,-17 2-1-16,11 1 1 15,-16-1-1-15,14-1 2 16,-11 0 1-16,12 2-1 15,-14-2-1-15,12 2 1 16,-16 0-1-16,9 0-1 16,-15-1 1-16,13 3 0 15,-13-1 0-15,13-1 0 16,-13-1-1-16,14 2 1 16,-10 0-1-16,6-4 0 15,-10 4 0-15,10 0 0 16,-15 0 0-16,16 0 0 15,-10 2 0-15,14-2 1 16,-5 0-1-16,9 0 0 0,-13-2 1 16,6-1 0-16,-15-1 1 15,6 0 8-15,-13-3 7 16,9 0 3-16,-7 2 0 16,6 1-1-16,-13 2-9 15,13-2-5-15,-10-1-2 16,11 1-2-16,-8-4 1 0,8 0 2 15,0 0 6 1,-4 1-3 0,-9 4-1-16,-5 0 0 0,-11 1-1 15,-18 2 0-15,-3-2 15 16,-7 0 6-16,-2 1 4 16,-6 2 2-16,0-4-1 15,-6 0-15-15,3 4-8 16,-3-1-4-16,7-1-25 15,7 5-104-15,14 6-68 16,-3-11-32-16</inkml:trace>
  <inkml:trace contextRef="#ctx0" brushRef="#br0" timeOffset="56364.21">6748 4737 840 0,'-31'-44'188'0,"-6"2"92"0,8 6-256 15,-2-1 7-15,1 12-14 16,-6 3-6-16,1 4-19 16,-11 5-6-16,0 7-1 15,-10 8-3-15,2 6-2 16,-16 13-29-16,1 9-6 16,-14 22-4-16,11 6 1 15,-7 14-1-15,19 4 31 16,7 20-10-16,17-5 5 0,-2 27 1 15,10-2 4-15,-1 30-2 16,6-12 20-16,4 13-1 16,14-17-1-16,7 15-2 15,12-27 1-15,8 9-4 16,5-20 2-16,15 9-4 16,0-24 1-16,16 8-1 15,0-20 2-15,14 11 0 16,-4-15 7-16,19 16 1 15,-10-13 6-15,16 17 3 16,-7-11 2-16,7 20 2 16,-17-7 4-16,3 18 2 15,-19-12-1-15,-5 18 0 16,-19-11-3-16,-9 14-3 0,-14-15-4 16,-11 26 7-16,-17-16-1 15,-17 17 1-15,-6-13 3 16,-21 15 0-16,-4-22-5 15,-12 1 3-15,6-24 0 16,-12-3 3-16,13-27-1 16,-8-1 5-16,7-18 1 15,-9-7 3-15,8-14 1 16,-3-9 27-16,12-13 10 16,4-10 13-16,14-8 2 0,5-13-9 15,15-2-33-15,2-12-19 16,12 1-18-16,7-11-15 15,7 1 3-15,10-13-1 16,8 3 3-16,14-14-1 16,4 7 4-16,16-4 0 15,4 14 3-15,13 4-2 16,-5 17 3-16,14 6 0 16,-11 11 0-16,11 6-1 15,-6 8 3-15,15 6-2 16,20 9-11-1,2 6 13-15,5 9-3 16,-1 7 2-16,-1 9 2 16,-24 4 0-16,13 14 0 15,-13 1 1-15,15 12-1 16,-12-1 1-16,15 12 1 0,-12-7 0 16,12 15 1-16,-8-8 2 15,18 8-1-15,-9-13 0 16,15 13 0-16,-11-17 0 15,16 7-1-15,-15-7 3 16,15 7 0-16,-17-18 2 0,11 0-3 16,-19-13-1-16,7-5-2 15,-22-13 1-15,6 2 3 16,-20-9 7-16,0-1 4 16,-18-7 6-16,-2-1 5 15,-17-3 0-15,-3-3 0 16,-10-2-2-16,0 1 0 15,-9-5-14-15,5 3-105 16,1-2-80-16,14-6-17 16</inkml:trace>
  <inkml:trace contextRef="#ctx0" brushRef="#br0" timeOffset="57600.01">8725 6457 1055 0,'-9'-4'202'16,"-5"-3"108"-16,3 0-329 15,-7 2-7-15,2 3-10 0,-12 3-10 16,-4 5 0-16,-15 5 1 15,-4 7 23-15,-12 8 5 16,3 4 10-16,-4 10-1 16,10 2 1-16,0 9-4 15,10-4 0-15,4 11-42 16,6-2 3-16,7 19-6 16,10 0 2-16,13 17-5 15,6-5 40-15,13 13-6 16,10-11 5-16,14 10-1 15,0-12 4-15,14 10-3 16,4-14 5-16,14 11-4 16,-2-14-1-16,14 9-1 15,-4-10 4-15,13 8-1 16,-12-11 7-16,10 12 2 0,-15-9 7 16,6 10 5-16,-18-13 2 15,-2 8 2-15,-17-11 2 16,-4 9 4-16,-15-8-2 15,-12 13 4-15,-13-11 1 16,-16 7-1-16,-11-13-4 16,-15 2 2-16,-6-14-6 15,-23 2-8-15,1-11-9 0,-19-2-4 16,4-16 2-16,-6-8 18 16,18-12 26-16,3-10 35 15,20-11 9-15,3-6 0 16,15-4-8-16,5-9-19 15,9-2-29-15,5-6-9 16,11 1-5-16,10-11-17 16,8 6 0-16,18-5-4 15,7 4 2-15,14-2-1 16,3 10 3-16,12 4-3 16,1 10 3-16,11 9-2 15,-5 9 1-15,14 8-6 16,-6 7 0-16,12 10-6 15,-6 5 0-15,14 12-1 16,-9 4 7-16,10 15-2 0,-11 3 7 16,12 13-1-16,-18-8 2 15,8 9 0 1,-17-12 1-16,1 1 2 0,-19-11 3 16,0 3 3-16,-10-12 3 15,3 1 4-15,-10-10 0 16,5-2 6-16,-5-9-17 15,18-1-172-15,-1-21 56 16</inkml:trace>
  <inkml:trace contextRef="#ctx0" brushRef="#br0" timeOffset="62103.67">23431 7748 453 0,'-6'-3'148'15,"4"3"15"-15,1-1-124 16,0 1-35-16,1 0-14 16,0 0-1-16,0 0 3 15,0-1 15-15,0 0 11 16,0-1 9-16,0 1 2 0,1 0 0 16,7 0-12-16,19-4-6 15,36-7-7-15,-28 6-2 16,0-1-1-1,7 0-1-15,-2 0 0 0,9 2-1 16,-5 1-1-16,4-1 1 16,-5 1 1-1,-1 0 1-15,-8-3 3 16,1 0 1-16,-4 3 1 16,-7-2 0-16,1 3-1 15,-9 0-1-15,-1 4 0 16,-6 1 1-16,-5 0 3 15,0-2 2-15,-2 1 9 16,-2-1 4-16,0-1 10 16,0 0-2-16,0 0 1 15,0-1-8-15,0 1-6 16,0 0-10-16,0 0-1 16,0 0-4-16,0 1 0 0,0-1-1 15,0-1-13-15,1 1-31 16,1 0-98-16,-1 1-85 15,0 0-11-15,3 0-111 16</inkml:trace>
  <inkml:trace contextRef="#ctx0" brushRef="#br0" timeOffset="63161.52">19912 9857 743 0,'4'9'233'0,"-3"-6"38"16,0-2-202 0,-2-1-56-16,1 0-27 0,0 0-16 15,-1 0-12-15,1-1-14 16,0 1 11-16,0 0 9 16,0-2 14-16,0 1 9 15,1 0 15-15,19-7 2 16,44-18-2-16,-24 5 0 15,1 2-1-15,12-5-1 16,2 3-2-16,16-2 0 16,2 4-1-16,11-7-1 15,-4 7 2-15,9-4-1 16,-11 1 1-16,3-2 0 16,-13 5 4-16,-1 2 0 0,-19 4 2 15,-6 2 7-15,-18 4 3 16,-6 1 8-16,-10 1 3 15,-1 3 0-15,-6 0-5 16,2-1-1-16,-3 3-8 16,-1 0-3-16,1 0-3 15,0 0-42-15,0 0-90 16,0 0-120-16,0-1-31 16</inkml:trace>
</inkml:ink>
</file>

<file path=ppt/ink/ink1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3T18:17:31.087"/>
    </inkml:context>
    <inkml:brush xml:id="br0">
      <inkml:brushProperty name="width" value="0.05292" units="cm"/>
      <inkml:brushProperty name="height" value="0.05292" units="cm"/>
      <inkml:brushProperty name="color" value="#FF0000"/>
    </inkml:brush>
  </inkml:definitions>
  <inkml:trace contextRef="#ctx0" brushRef="#br0">20572 6511 200 0,'4'8'66'15,"0"-4"6"-15,5-3-42 16,3 1-37-16,4 1 4 15,-1 1 4-15,1-1 2 16,-2 0 4-16,2-2 10 0,-1 2 4 16,9-5 2-16,3 1-1 15,8 1-5-15,2-2-10 16,14 3-4-16,-5-2-3 16,7 1 1-16,-3-4 0 15,8 2-1-15,-8-5 1 16,16-2 0-16,-3 1-1 15,10-1 0-15,-5-1 1 16,10 0-1-16,-10 2 0 0,8-1 2 16,-4 1 7-16,7 1 9 15,-8 3 0-15,13 1-1 16,-9 3-1-16,12-1-6 16,-7 1-9-16,10-1 0 15,-8 2 1-15,6-4 1 16,-9 3 3-16,12-1 5 15,-8 0-1-15,11 1 3 16,-8 1-2-16,15-1 0 16,-9-1-4-16,15 1 5 15,-13-2 0-15,14 0 5 16,-14-2-2-16,16 2 0 16,-14-1-4-16,16 0-3 15,-13 2-5-15,19-1 3 16,-17-1-1-16,16-1 1 15,-14-2-1-15,14-1 7 0,-18 1 5 16,10-1 6-16,-14-2-1 16,13 0 2-16,-10 1-8 15,15-3-4-15,-13 2-7 16,17 1 0-16,-14 1-1 16,10-1 7-16,-18 2 1 15,10 1 5-15,-16 0-1 0,10-1 1 16,-13 2-7-16,10-1-4 15,-10 2-2-15,14-2 2 16,-15 1 3-16,10-1 16 16,-12 0 3-16,9 2 1 15,-19-1-3-15,6 0-5 16,-11 4-15-16,7-5-2 16,-11 0-3-16,8 3 0 15,-8 2 1-15,6-6 2 16,-8 3-1-16,9 2 1 15,-11-3-1-15,5-2 2 16,-6 5-3-16,7-3 1 16,-11-1-1-16,8-1 1 15,9 5 0 1,-3-5-2-16,-3 3 1 0,-2-2 2 16,-8 4 14-16,-21 0 3 15,1 0 12-15,-12 1-1 16,-1 1 1-16,-4-1-14 15,-2-2-2-15,-4 3-11 16,2-1 0-16,-1-1-1 16,0-2 0-16,-2 3-4 15,-1-2-1-15,-1 3-4 16,0-1-44-16,0 1-49 0,5 2-181 16,3 1 0-16</inkml:trace>
  <inkml:trace contextRef="#ctx0" brushRef="#br0" timeOffset="963.45">16134 7468 249 0,'-5'3'56'0,"-1"-6"24"16,5 0-76-16,1 2 1 16,0 0-1-16,1-1-3 15,23 0-1-15,51-11 1 16,-27 4-1-16,15-4-2 16,2 0-10-16,15 2-3 15,-7 4-1-15,8 2 3 16,-6 2 3-16,16 1 12 15,-8-3 4-15,20 2 3 16,-11-3 0-16,13 0 5 16,-15-1 2-16,7-1 17 15,-17-1 4-15,-2 0 16 16,-17 1 1-16,-6 0 3 16,-17 1-15-16,-5 1-6 0,-11 0-15 15,-5 4-2 1,-7 0-9-16,-1 1-2 0,-5 1-3 15,-3 0-7-15,0 1-8 16,-2-1-36-16,0 0-35 16,0 1-72-16,-3 10-19 15</inkml:trace>
  <inkml:trace contextRef="#ctx0" brushRef="#br0" timeOffset="13813.13">14822 7678 710 0,'-12'-17'409'15,"-1"0"-378"-15,-5-2-12 16,-3 2-9-16,-7-1-1 16,-3 1-8-16,-15-4-4 0,3 5 1 15,-10 2-4-15,1 9-4 16,-9 8-5-16,6 6 1 16,-10 11-1-16,5 3 4 15,-6 4 1-15,9-3 6 16,-5 8 1-16,11-3 1 0,0 3-4 15,11 2 2-15,0 9-5 16,9-1 0 0,-3 12-1-16,5 1 1 0,-2 15 0 15,3-6 1-15,0 16-1 16,3-5 2-16,-1 18 0 16,5-8 2-16,-1 12 2 15,5-10 2-15,-3 13 0 16,3-12 1-16,-5 13-1 15,-3-5 3-15,-9 11-1 16,-1-14 1-16,-8 15 2 16,-2-20 1-16,-13 7-2 15,0-13 2-15,-20 9 1 16,-2-16-4-16,-19 16 2 16,2-9 0-16,-23 9 0 15,10-14 0-15,-18 5 0 0,8-12 0 16,-18 12-1-16,18-15 1 15,-20 7 0-15,8-13 1 16,-13 6 2-16,20-18 1 16,-16 6 4-16,19-11 1 15,-7 4 1-15,18-13-2 16,-19 1-1-16,21-9-2 16,-10-1 0-16,20-9 5 15,-5-4 5-15,21-8 6 0,-1-3 14 16,18-9 5-16,-1-3 13 15,17-3 2-15,4-7 2 16,12 1-14-16,5-4-8 16,11 1-15-16,2 1-9 15,7 6-10-15,3 1-10 16,5 6-8-16,1 0-19 16,4 1-14-16,8 3-23 15,5 1-4-15,6 7-5 16,5 4 14-16,9 9 10 15,0 6 25-15,8 14 8 16,1 3 13-16,7 12 1 16,-4 1 2-16,5 15 0 15,-4-4 3-15,4 20 0 0,-7-3-1 16,8 15 0 0,-6-7 3-16,5 16-4 15,-7-9 2-15,4 12 1 0,-8-12-1 16,3 16 2-16,-3-12 1 15,3 11-1-15,-7-12 1 16,7 14 0-16,-3-18 0 16,4 15-1-16,-2-14 0 15,9 9 0-15,-6-12 0 16,6 13-1-16,-6-15 1 0,8 7 0 16,-9-9 1-16,9 8 0 15,-7-14 1-15,6 9-2 16,-8-12 2-16,8 5-1 15,-9-15 0-15,9 7-1 16,-5-13 0-16,11 10 0 16,-4-6 0-16,11 10-2 15,-3-11 2-15,4 8 0 16,-9-12 1-16,8 1-1 16,-9-14 1-16,8 8-1 15,-4-10 1-15,7 5-1 16,-7-6 1-16,4 0-1 15,-11-8 1-15,4 3 0 16,-12-9-1-16,7 0 0 16,-9-5 3-16,3 1 5 15,-7-8 10-15,0-1 11 0,-10-5 3 16,-1 0 4-16,-11-3 3 16,-2-3 8-16,-10-4-3 15,-1-1 13-15,-5-1 2 16,-2-3 10-16,0 0-9 15,0 0 5-15,0 0-9 16,0 0 5-16,0 0-14 0,0 0-1 16,0 0-12-16,0 0-3 15,0 0-10 1,0 0 2-16,0 0-2 0,0 0 5 16,0 0-3-16,0 0 0 15,-1 0-7-15,0 0-5 16,1 0-8-16,-1 0-20 15,1 0-29-15,0 0-111 16,0 0-264-16,1 0 25 16</inkml:trace>
  <inkml:trace contextRef="#ctx0" brushRef="#br0" timeOffset="24225.88">19625 8090 646 0,'-15'-7'188'15,"8"3"-147"-15,3 1-11 16,4-3-4-16,6 3-23 0,9-8-8 16,3-4-1-16,13-8 0 15,5-1 4-15,10-6-1 16,1 3 0-16,11 1 0 15,-4 5-1-15,7-2 2 16,-7 5 0-16,10-3 3 16,-8 3 0-16,10-4 2 15,-3 4 3-15,9 0 2 16,-12 1-1-16,3 2 6 16,-13 1 3-16,-1-2 4 15,-11 6 0-15,-3 1 0 16,-10 2-3-16,-4 4-3 15,-8 2-6-15,-5-4-2 16,-5 5-2-16,0-2-4 16,-1 1-10-16,-2 1-74 0,0 0-75 15,1 1-55-15,0 0-77 16</inkml:trace>
  <inkml:trace contextRef="#ctx0" brushRef="#br0" timeOffset="25977.04">22173 9304 153 0,'45'-13'41'0,"16"-7"14"16,1-2-36-16,24-4 5 16,-2 1-5-16,19-2-2 15,-8 6-3-15,14-4-9 16,-17 5-4-16,10 3 0 15,-16 2-1-15,5 0 1 0,-15 7-1 16,2 1 0-16,-4 4 0 16,-5 0-1-1,-10 7-19-15,-4 2-51 16,-3 10 11-16</inkml:trace>
  <inkml:trace contextRef="#ctx0" brushRef="#br0" timeOffset="26378.4">22883 10830 193 0,'35'-8'71'0,"8"-8"26"0,0-5-56 15,22-7 11-15,3-2-7 16,14-2-12-16,-7 1-15 15,16-2-2-15,-13 7-11 16,9-5-3-16,-5 8-1 16,6 1 0-16,-12 6-3 15,4-5-5-15,-14 11-6 16,0 0-32-16,-12 3-24 16,-4 8-45-16,-12 3-20 15</inkml:trace>
  <inkml:trace contextRef="#ctx0" brushRef="#br0" timeOffset="26769.69">22088 12313 538 0,'-9'12'160'16,"5"-8"31"-16,4-4-148 15,4-1-46-15,-4-1-8 16,0 1 2-16,2 0 0 15,34-14 6-15,40-21 11 16,-14 10 0-16,-3-3-2 16,12-3-3-16,-7 3-2 15,9-3-1-15,-8 3 0 0,8-1-5 16,-10 6-9-16,6 0-53 16,-12 7-39-16,-2 5-78 15,-13 4-36-15</inkml:trace>
  <inkml:trace contextRef="#ctx0" brushRef="#br0" timeOffset="27109.67">20983 14202 584 0,'-1'35'183'0,"2"-24"26"16,1-13-150-16,3 1-61 15,13-4 5-15,5-6 0 0,22-14 4 16,12-4 6-16,24-13-5 16,1-3-24-16,20-13-94 15,-7 4-96-15,19-16-11 16,-15-2-114-16</inkml:trace>
  <inkml:trace contextRef="#ctx0" brushRef="#br0" timeOffset="28990.72">20282 3696 633 0,'-1'20'168'0,"1"-11"46"16,0-9-164-16,-1-4-31 15,0 2 10-15,1 2 12 16,0-1-5-16,1 0-7 16,35-16-13-16,54-24-10 15,-23 12-11-15,25-4 0 16,-1 0 1-16,21-7 0 16,-2 2 2-16,21-3-1 0,-10 0 0 15,19 3 0-15,18-10 0 16,-5 3 2-1,-10 3 0-15,-7 4 1 16,-11-1-1-16,-38 17 0 16,8 2-1-16,-15 6-12 0,-1 6-70 15,-16 5-42-15,-1 8-109 16,-18 4-5-16,-8 6-65 16</inkml:trace>
  <inkml:trace contextRef="#ctx0" brushRef="#br0" timeOffset="29329.57">20638 4404 421 0,'-11'11'163'0,"13"-11"-7"16,23-8-95-16,22-9-53 0,15-7-12 16,37-15 22-16,12-10 11 15,41-20 22-15,3-4 5 16,29-14 17-16,-10-1-5 16,26-10 2-16,-30 16-21 15,9-1-9-15,-30 11-18 16,4 0-8-16,-31 19-7 15,0 4-5-15,-22 13-13 16,-2 7-77-16,-20 12-90 0,11 11-83 16,-19 6-78-1</inkml:trace>
  <inkml:trace contextRef="#ctx0" brushRef="#br0" timeOffset="36087.32">14759 4029 681 0,'22'-10'134'16,"-2"-6"66"-16,1 1-197 15,15-3-18-15,2 5 8 0,18-6 3 16,2 3 2 0,13-5 1-16,-6 3 2 0,10-6 1 15,-12 1 1-15,-2 1 2 16,-14 0 1-16,0-5 2 15,-10 7-2-15,1-2-3 16,-8 0-23-16,7 1-146 16,-1 6-40-16,-2-1-56 15</inkml:trace>
  <inkml:trace contextRef="#ctx0" brushRef="#br0" timeOffset="36292.18">15620 4336 720 0,'22'-2'163'0,"-3"-9"58"15,23-7-208-15,42-18-177 16,14-5-59-1,15-6-16-15</inkml:trace>
</inkml:ink>
</file>

<file path=ppt/ink/ink1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3T18:18:16.570"/>
    </inkml:context>
    <inkml:brush xml:id="br0">
      <inkml:brushProperty name="width" value="0.05292" units="cm"/>
      <inkml:brushProperty name="height" value="0.05292" units="cm"/>
      <inkml:brushProperty name="color" value="#FF0000"/>
    </inkml:brush>
  </inkml:definitions>
  <inkml:trace contextRef="#ctx0" brushRef="#br0">11412 4006 686 0,'23'3'150'0,"-12"-10"61"16,19-6-192-16,10-1-25 16,20-7 6-16,3 3 1 15,22-3 0-15,-2 4-3 16,21-7 1-16,-4 1 0 16,23-6 1-16,-10-1 1 15,14-9 1-15,-15 2-2 0,10-3 1 16,-23 6 0-1,6-3 0-15,-19 9-1 0,2-2 2 16,-18 5 0-16,5 1 1 16,-16 5-3-16,3 3-36 15,-12 7-56-15,10 6-122 16,-12 5-16-16</inkml:trace>
  <inkml:trace contextRef="#ctx0" brushRef="#br0" timeOffset="521.79">15183 4122 574 0,'50'-2'105'15,"-10"-11"65"-15,18-14-176 16,9 2 7-16,25-10 3 15,-3 4-2-15,20-6 0 16,-8 6-1-16,18-4 1 16,-11 6-1-16,14 0 3 15,-16 2 3-15,17-6 9 16,-17 4 6-16,17-5 13 16,-15 2 5-16,15 1 3 15,-17 8-7-15,3 1-4 16,-22 7-14-16,1 2-7 15,-22 4-6-15,-5 4-1 16,-16 2-4-16,-7 5 1 16,-16 3-1-16,-3 1-2 15,-11-2-2-15,-1 4-6 0,-1 0-8 16,0 6-48-16,-2 4-51 16,1 14-106-16,-3-5-22 15</inkml:trace>
  <inkml:trace contextRef="#ctx0" brushRef="#br0" timeOffset="7054.18">19217 6631 431 0,'-3'11'216'0,"4"-8"-10"16,-1-5-69-16,0 2-115 16,0-1-9-16,0 0-11 15,0-1-9-15,1 1-4 16,8-1-1-16,20-5 2 0,46-11 2 15,-35 9 0-15,10 5 3 16,-4 2 0-16,5-4 1 16,-4 0 3-16,12 0 1 15,-5 3-2-15,14-5 0 16,-3 4 0-16,10 1 1 16,-7 1-1-16,15-3 1 15,-7 3 1-15,15-4-1 16,-8 1 0-16,12-1 0 15,-9 2-1-15,6-1 1 16,-11 3 0-16,4-3 0 16,-10 4-1-16,1-1 1 15,-15 1 0-15,1-2 1 16,-12 2 0-16,-1-2 1 16,-7 3-1-16,4-1 1 15,-7 1 0-15,6 0-40 16,-4 3-34-16,7 3-115 0,2 2-12 15</inkml:trace>
  <inkml:trace contextRef="#ctx0" brushRef="#br0" timeOffset="7834.64">26774 6559 521 0,'9'-1'100'0,"9"-9"54"16,9 0-156-16,16-4-5 15,8 0 3-15,15-1 1 16,-2 4-1-16,14-1 1 15,-3 2 3-15,18-2 0 16,-8 1 3-16,16-2 9 16,-11 0 5-16,8 1 12 15,-17 1 0-15,1 1 6 16,-19 3-5-16,5 1 4 0,-17 3-9 16,-4 1 0-16,-12 2-7 15,-7-2-4-15,-13 2-12 16,3 2-3-16,-3 0-17 15,11 2-62-15,11 7-53 0,19 7-71 16,-1 2-54-16</inkml:trace>
  <inkml:trace contextRef="#ctx0" brushRef="#br0" timeOffset="29244.12">13546 8047 482 0,'-6'2'124'16,"3"-7"34"-16,5-1-143 16,6-3-19-16,5-2-5 0,10-7-5 15,5-2 3-15,5-4 5 16,1-1 5-1,4-4 2-15,-4 2 3 0,4-6 3 16,-2 5 3-16,4-5 3 16,1 0 0-16,5-1 0 15,-2 3-4-15,5-3-3 16,-4 3-3-16,4 0-2 16,-10 8 0-16,0-1 0 15,-11 5 1-15,-6 5 1 16,-11 3 2-16,-3 2 2 15,-5 3 0-15,-2 1-2 16,0 3-3-16,-1 2-27 16,0 0-35-16,0 0-55 15,0 0-50-15,0 0-4 16,1 1-45-16</inkml:trace>
  <inkml:trace contextRef="#ctx0" brushRef="#br0" timeOffset="30019.38">13679 9158 9 0,'1'2'35'0,"0"-1"-4"16,15 1 2-16,11-3 0 15,35-15-10-15,-25-2-8 16,-1 0-7-16,6-3-5 16,-4 4-1-16,8-7-2 0,-2 2 0 15,7-4 1-15,-4 2 0 16,5-6 0-16,-9 7 0 15,-2-1 6-15,-11 3 5 16,-1 2 3-16,-8 3-1 16,5 1 1-16,-3 4-6 15,5-2-4-15,-3 4-4 16,2-2-4-16,-3 3-12 16,2-2-41-16,-5 6 8 15</inkml:trace>
  <inkml:trace contextRef="#ctx0" brushRef="#br0" timeOffset="30693.88">12783 10980 296 0,'7'-5'61'0,"4"-4"26"16,4-5-85-16,10-5-10 15,6-8 3-15,14-9 0 16,-1 0 3-16,10-5 1 16,-4 0 2-16,5-5 6 0,-8 9 5 15,0-1 12-15,-10 6 4 16,-1 4 3-16,-7 6-5 16,1-1-6-16,1 2-10 15,0-1-13 1,5 7-19-16,-1-1-28 15,3 3-67-15,-3 5-6 16</inkml:trace>
  <inkml:trace contextRef="#ctx0" brushRef="#br0" timeOffset="31312.2">13821 12219 495 0,'-11'13'195'15,"9"-11"1"1,3-2-119-16,-3 1-105 0,2-2-22 16,0 1-4-16,-1 0 2 15,1-1 17-15,0 0 19 16,0 0 23-16,0 0 6 16,0-1 1-16,1 0 2 15,7-8-5-15,13-17-2 16,40-35-2-16,-26 32-2 15,-2 2-4-15,6-2 1 16,-2 6-1-16,1-1-2 16,-8 6 1-16,-1 1 0 15,-9 6 1-15,-5 3 2 16,-4 6 9-16,-5-1 17 16,-4 2 7-16,-1 2 3 15,-1 0-2-15,-1-1-9 0,1 1-27 16,-1 0-134-1,1 0-69-15,-1-1-32 0</inkml:trace>
  <inkml:trace contextRef="#ctx0" brushRef="#br0" timeOffset="41297.98">3046 12925 409 0,'0'15'72'0,"-1"4"44"16,8 0-123-16,8 9-4 16,4 1 3-16,12 3 3 0,4-6 0 15,11-3 1-15,-3-11 1 16,4-9 4-16,-7-9 1 15,0-18 5-15,-12-12 3 16,-2-21 1-16,-11-11 0 16,-7-22-1-16,-7-7-4 15,-5-10 0-15,-8 19 17 16,-7 7 40-16,-3 25 27 16,-6 19 30-16,-1 18 6 15,-5 6-13-15,4 8-43 0,-2 10-36 16,4 5-36-16,3 12-18 15,7 7-12-15,4 16-5 16,7 4 9-16,5 16 1 16,5 0 8-16,10 8 3 15,5-12 2-15,12 4-9 16,0-17 0-16,5 0-2 16,-4-18-1-16,1-6-7 15,-9-13 6-15,3-9 3 16,-8-14 7-16,0-11 7 15,-5-5 16-15,-8-15 11 16,-6-4 5-16,-10-14 4 16,-4 7 6-16,-8-9 14 15,-2 12-3-15,-12 0 8 16,1 17 12-16,-10 4 1 16,3 10-6-16,-2 7 1 0,12 12-14 15,0 9-30-15,8 8-20 16,3 24-22-16,9 14-11 15,7 29-1-15,8 8 11 16,12 16 0-16,11-11 4 16,18 3-3-16,5-24 1 15,19-9-6-15,0-23 4 16,12-11-2-16,-7-24 3 0,13-20-4 16,-6-16-5-16,7-25-62 15,-11-10-36-15,-1-30-64 16,-21-9-52-16</inkml:trace>
  <inkml:trace contextRef="#ctx0" brushRef="#br0" timeOffset="41492.44">3876 11892 803 0,'-4'10'140'0,"3"4"74"16,6 3-242-16,4 29-1 15,4 11 6-15,12 27 9 16,5 6 13-16,14 20 1 0,3-15-22 16,12 18-46-16,-5-16-37 15,5 6-107-15,-11-21-24 16</inkml:trace>
  <inkml:trace contextRef="#ctx0" brushRef="#br0" timeOffset="41836.83">3544 12277 744 0,'-21'22'113'15,"3"-10"112"-15,5-10-263 16,8-1 61-16,3-1-82 15,6-1-44-15,-4-1-2 16,1-1 4-16,14-37 13 16,55-79 79-16,-17 17 10 15,1-6 3-15,11-18 13 16,-9 18 2-16,2 3 6 16,-18 23-1-16,0 7 2 15,-14 27-14-15,-3 9-2 16,-8 15-4-16,-5 7-3 0,-1 13-26 15,-3 3-29 1,1 9-27-16,4 18-71 16,3 16-11-16</inkml:trace>
  <inkml:trace contextRef="#ctx0" brushRef="#br0" timeOffset="42882.68">4146 12171 827 0,'2'1'213'0,"-1"1"47"16,-1-2-250-16,0 0-43 15,0 0-9-15,1 0-7 16,24 10 15-16,44 15 12 16,-34-16 21-16,5-7-3 15,-5-6 2-15,2-9 2 16,-7-5 1-16,4-18 0 15,-5-7 4-15,-2-11-1 16,-6-2 1-16,-5-9 1 16,-9 13 2-16,-8 6 16 15,-10 14 6-15,-7 6 13 16,-4 14 6-16,-7 6-4 16,2 6-15-16,-2 7-11 15,3 7-18-15,0 15-17 16,6 7-2-16,0 21-5 0,5 6 4 15,3 12 2-15,9-4 8 16,6 2-3-16,9-16 1 16,8-8-7-16,6-12-2 15,6-7-3-15,-1-19 1 16,12-8-1-16,-4-12 7 0,7-19 4 16,-4-10 3-16,6-10 6 15,-9-8 2-15,-1-9 2 16,-11 6 2-16,-4-10 4 15,-14 3 0-15,-7-5 4 16,-6 8 3-16,-8-7 1 16,-3 12-2-16,-7 9 15 15,-1 14-1-15,-2 10 17 16,2 17-8-16,-1 12-23 16,5 11-25-16,6 20-15 15,7 9-20-15,7 18 0 16,10 0 22-16,16 4 6 15,6-15 6-15,16-6-7 16,1-19 2-16,14-6-4 16,-4-11 3-16,15-6 4 0,-4-1 7 15,9 3 2-15,-12 5 1 16,2 7 2-16,-16 6 0 16,-1 5 0-16,-18-5 3 15,-4 0 2-15,-14-7 6 16,-5-3 56-16,-13-9 7 15,-9 1 8-15,-7-5 1 16,-11-1-5-16,-7-5-56 16,-7-10-8-16,2-9-10 0,-10-15-6 15,6-6 3-15,-4-16 1 16,2-9-2-16,-3-27-1 16,13-4 1-16,-4-41-7 15,16-5 0-15,3-17-1 16,9 23 4-16,0-6 1 15,6 34 5-15,-2 7 0 16,-1 31 4-16,-1 9 8 16,2 26 4-16,-5 11 3 15,2 18 4-15,0 4-6 16,4 5-14-16,-1 2-19 16,2 7-24-16,1 20-14 15,2 15 1-15,6 23-1 16,5 14 9-16,15 15 14 0,7-7 8 15,17 4 2-15,5-14 7 16,15 0 6-16,-2-12 10 16,16 3 5-16,-8-7 7 15,4 1-75-15,-12-4-50 16,-4 13-109-16,-22-9-59 16</inkml:trace>
  <inkml:trace contextRef="#ctx0" brushRef="#br0" timeOffset="43077.16">4999 11448 1130 0,'4'-28'192'16,"0"-4"121"-16,9-29-336 16,8-9-9-16,14-21 13 15,4 2 12-15,10-5-20 16,-5 24-32-16,2 1-76 15,-8 18-64-15,0 8-110 16,-7 23-40-16</inkml:trace>
  <inkml:trace contextRef="#ctx0" brushRef="#br0" timeOffset="43528.38">4025 14239 258 0,'20'-10'42'15,"7"-35"36"-15,20-14-75 16,11-22 19-16,16-36 9 16,4-7-3-16,23-29 4 15,-1-2-5-15,21-37 7 16,-6 18-3-16,24-34-2 16,-12 20-6-16,14-24-5 15,-18 29-4-15,20-18 20 16,-29 35 8-16,4-7 19 15,-28 47 8-15,-8 9 19 16,-30 38-20-16,-9 15 0 16,-21 29-14-16,-3 9 24 15,-11 16 1-15,-6 4 22 0,-3 6 1 16,-1-1-14-16,1 1-62 16,-2 0-257-16,-1 1-104 15,-29 37-91-15</inkml:trace>
  <inkml:trace contextRef="#ctx0" brushRef="#br0" timeOffset="44555.93">6013 10112 608 0,'3'-42'255'16,"-14"32"21"-16,-3 1-144 16,-3 2-53-16,1 1-34 15,6 7-29-15,-5 8-42 16,2 10-22-16,-4 21-9 15,-2 12 5-15,3 26 3 0,5 8 25 16,6 16 7-16,11-8 6 16,14 13-5-16,8-17 2 15,22 3 1-15,4-21 0 16,16-8-2-16,-8-20 6 16,9-8-1-16,-15-14 4 15,2 3 0-15,-13-4 6 0,2 5-4 16,-13 2-1-1,-4 12-4-15,-13 8-2 16,-10 14-10-16,-15 4 2 0,-15 12 4 16,-7-8 7-16,-8-6 44 15,2-19 38-15,5-12 28 16,11-20 14-16,3-5 17 16,9-7-43-16,3-2-36 15,3 0-40-15,2 0-47 16,0-1-21-16,1 0-9 15,7-15 8-15,65-52 8 16,-28 32 32-16,16 6-7 16,-2 12 6-16,7 19-7 15,-4 15 3-15,10 22-1 16,-10 9 9-16,11 23 2 0,-5 2 10 16,7 11 2-16,9 17-77 15,4 1-80 1,6 7-79-16,1 4-86 15</inkml:trace>
  <inkml:trace contextRef="#ctx0" brushRef="#br0" timeOffset="45317.4">7310 15303 888 0,'-15'-23'290'0,"4"29"47"15,-2-7-229-15,-1 5-78 16,0 3-17-16,4 5-26 16,-1 5-16-16,5 11-3 0,5 22-6 15,8 14 7-15,12 24 2 16,8 7 12-16,15 16 0 16,4-15 5-16,16 2-3 15,-1-22 2-15,14-6-8 16,-9-23 1-16,13-13-4 15,-10-19 4-15,12-8 1 16,-10-17 7-16,3-10 2 16,-14-3 6-16,-9-6 1 15,-20-2 3-15,-10 2 12 16,-13 9 21-16,-13-4 21 16,-4 4 8-16,-11-2 19 15,-3 6-6-15,-6-1-6 16,5 10-16-16,-4 7-19 15,7 8-30-15,1 15-45 16,7 13-31-16,12 26-12 0,9 15 5 16,14 30 7-16,10 2 39 15,17 22 13-15,0-7 9 16,19 18 5-16,4-14 0 16,12 6 2-16,-10-24 4 15,-5-10 1-15,-23-29 2 16,-14-16 9-16,-24-20 124 0,-34-10-404 15,-24-16 182 1</inkml:trace>
  <inkml:trace contextRef="#ctx0" brushRef="#br0" timeOffset="47120.42">5163 13908 480 0,'1'4'92'0,"-2"-2"42"15,-2 1-156-15,3-3-18 16,0 0-7-16,0 0-22 16,0 2-2-16,0-1-12 0,1 4-6 15,2 1-7 1,-2-2-4-16</inkml:trace>
  <inkml:trace contextRef="#ctx0" brushRef="#br0" timeOffset="47193.12">5175 13950 112 0,'0'1'118'16,"1"0"-46"-16,-1 0-60 15,0-1-61-15,0 0-46 16</inkml:trace>
  <inkml:trace contextRef="#ctx0" brushRef="#br0" timeOffset="47670.24">5148 13625 823 0,'9'-3'239'0,"-25"3"37"16,13 3-239-16,8 5-79 15,5 17-3-15,9 14 1 0,7 25 8 16,5 9 28 0,9 25 6-16,1-3 1 0,4 11 1 15,0-14 0 1,5 6-7-16,-10-23-13 0,-3-7-16 16,-9-22-9-16,-5-6-75 15,-10-17-48-15,4-10-53 16,-12-10-54-16</inkml:trace>
  <inkml:trace contextRef="#ctx0" brushRef="#br0" timeOffset="47939.92">5399 13313 706 0,'3'6'140'0,"1"-9"62"15,7 22-196-15,5 12-36 16,10 22 10-16,4 11 18 16,10 16 1-16,-3-3 0 15,3-2-28-15,-5-14-8 16,-2-7-54-16,-11-22-43 0,0-4-66 15,-4-10-17-15</inkml:trace>
  <inkml:trace contextRef="#ctx0" brushRef="#br0" timeOffset="48880.44">6156 13098 643 0,'5'-13'348'0,"-3"5"-31"15,-8 9-143-15,6-1-126 16,0 1-67-16,0-1-28 15,0 1-9-15,17 39 4 0,28 54 15 16,-7-12 18-16,2 1 15 16,14 14 5-16,-5-16-28 15,9 6-56-15,-5-21-46 16,3-3-129-16,-9-21-32 16</inkml:trace>
  <inkml:trace contextRef="#ctx0" brushRef="#br0" timeOffset="49097.88">6592 12713 1025 0,'23'12'154'0,"-4"6"117"16,-15 0-302-16,16 17-17 15,14 36 5 1,13 13 1-16,6 17-113 16,3 2-114-16,6 8-24 15</inkml:trace>
  <inkml:trace contextRef="#ctx0" brushRef="#br0" timeOffset="50033.65">7848 11890 926 0,'-2'0'285'15,"1"-4"53"-15,1 4-260 0,-1-1-42 16,1 1-35-16,0 0-37 15,0 0-32-15,0 0 0 16,0 1 0-16,5 6 13 0,11 26 18 16,45 45 30-16,-29-30 2 15,-2 2 4-15,1 4 3 16,-3-6-23-16,9 8-82 16,-2-9-56-16,4 2-105 15,-2-8-68-15</inkml:trace>
  <inkml:trace contextRef="#ctx0" brushRef="#br0" timeOffset="50274.55">8287 11400 769 0,'4'2'124'0,"2"8"86"0,5 2-230 16,10 15 5-16,6 7 9 16,11 19 11-16,1 6 1 15,4 13 2-15,-3-1 0 16,1 5-15-16,-9-11-33 16,2 7-177-16,1-10 30 15</inkml:trace>
  <inkml:trace contextRef="#ctx0" brushRef="#br0" timeOffset="73978.14">12801 10159 233 0,'-10'0'63'0,"-4"-1"18"15,-3 0-69-15,-1 2-3 0,0-1-2 16,-5-1 16-16,0-2 5 16,-6 1 25-16,-2-1 2 15,-9-3-2-15,3 2-18 16,-8 0-4-16,6-2-19 15,-12-3 7-15,6 0 2 16,-7-5 26-16,1-1 6 16,-12-4 7-16,8 2-1 15,-8-5 19-15,4 0-23 16,-11-2 5-16,8-1-5 16,-14-6-6-16,7-1-15 0,-8-2 14 15,7-3-12-15,-6-8 10 16,12 2-2-16,-17-6 0 15,10 5-14-15,-15-7 8 16,10 10-15-16,-9-10-3 16,10 7-6-16,-13-8 0 15,13 7-13-15,-8-7 2 16,11 12-1-16,-3-6 22 16,14 10-2-16,-8-1 6 15,10 9 0-15,-7-1 2 16,12 9-21-16,-4-4-3 15,14 6-5-15,4 0-14 16,11 3-12-16,4 0-40 0,8 7-43 16,5 1-249-1,13 5 39-15</inkml:trace>
  <inkml:trace contextRef="#ctx0" brushRef="#br0" timeOffset="74844.5">12888 9819 411 0,'-17'-3'112'0,"0"-8"45"15,-2 0-97-15,3 0 11 0,-6-3 15 16,2-2-20-16,-9-4 12 15,-1 0-17-15,-8-5 2 16,2 1-15-16,-11-2 3 16,5 3-18-16,-9-2-5 15,-15-5 7 1,-3-2-22-16,-7-3 2 16,-1-1 2-16,-9-4 1 15,18 5 6-15,-10-8 0 16,7 6 1-16,-11-6-2 15,9 5-5-15,-12-5-5 16,10 7-2-16,-8-4 7 16,7 4-7-16,-14-9 1 15,10 7 0-15,-10-10 0 16,12 2-2-16,-11-9 3 16,13 7 2-16,-10-7 9 0,8 7 0 15,-9-5 6-15,15 10-3 16,-4-10-4-16,9 6-9 15,-4-4 0-15,10 6-14 16,-5-5 1-16,11 12-1 16,-2 0 0-16,12 10 0 15,-1-1 0-15,9 9-2 16,-1-2 0-16,11 7-3 16,-2 0-4-16,8 4-3 0,5 6-11 15,4 1-9-15,4 2-32 16,5 4-25-16,-1 10-43 15,1 5-14-15,1 18-85 16,0 10-56-16,6 17 21 16,-1-5-76-16</inkml:trace>
  <inkml:trace contextRef="#ctx0" brushRef="#br0" timeOffset="75319.89">9733 8231 346 0,'-19'-31'251'0,"1"5"-51"16,0 5 10-16,4 4-167 15,4 4 1-15,2 5-3 16,1 6-5-16,1-2-29 0,3 4-13 16,2 0-13-16,0 0-8 15,-1 1-2-15,0 16-2 16,0 14 7-16,3 52 6 16,8-35 6-16,9 20 0 15,-1-2 2-15,6 19 2 16,1-3 3-16,5 18 0 15,-3-5 2-15,10 14 0 16,-2-13-1-16,4 11 2 16,-4-16 1-16,4 2 0 15,-8-18 1-15,-1 2 1 16,-6-18 1-16,-1-3 0 16,-6-13 0-16,4-3 0 15,-5-11-1-15,0 0-1 16,-3-6-7-16,1-5-52 15,-3-5-44-15,3-6-91 0,1-11-37 16</inkml:trace>
  <inkml:trace contextRef="#ctx0" brushRef="#br0" timeOffset="75834.72">9617 8000 820 0,'-17'4'178'15,"9"-7"74"-15,2 1-243 16,3 0-18-16,1 1-5 15,2 0-3-15,-1 0-10 16,1 0-2-16,0 0-10 16,0 0 3-16,1-1 1 15,5 0 9-15,29-13 6 16,41-16 11-16,-16 10 1 16,0 4 3-16,11-4 0 0,0 7 2 15,10 4 1-15,-7 2 0 16,16 3 1-1,-8 8 0-15,3-3-1 0,-12-3 0 16,3 2 2-16,-18-2-1 16,-2-1 1-16,-13 1-2 15,-5-1 1-15,-15 3 0 16,-3 0 1-16,-11 0 2 16,-2 3 8-16,-5-2 8 0,0-1 21 15,-3 1 5-15,1 0 7 16,-1 0-7-16,1 0-9 15,-1-1-30-15,1 1-205 16,0 0-45-16,0 0-63 16</inkml:trace>
  <inkml:trace contextRef="#ctx0" brushRef="#br0" timeOffset="82609.97">5157 13339 381 0,'-12'-6'158'0,"-3"-1"42"0,1 0-112 15,-1 4 9-15,3 4-34 16,-4 7-29-16,-2 6-37 15,-5 17-17-15,1 10-7 16,-5 11-5-16,2 4 5 16,-2 10 2-16,6-8 11 15,-1 3 4-15,6-6 6 16,0 8 1-16,4-9-1 16,5 6-2-16,7-4 0 15,7 14-3-15,8-9 0 0,8 8 1 16,4-6 2-16,9 5 1 15,-1-16 4-15,7 6 0 16,-2-10 1-16,5 6-2 16,-4-6 0-16,5 10 0 15,-9-8 0-15,2 9 0 16,-7-6 3-16,-3 7 1 16,-11-6 2-16,0 14 5 15,-11-3 6-15,-10 8 3 16,-9-1 0-16,-16 19-4 15,-7-7-17-15,-14 15-38 16,-4-9-13-16,-10-5 6 16,9-26 17-16,-8-13 46 0,11-21 35 15,-1-16 72-15,13-9 2 16,-8-5-40-16,5-8-30 16,-6-13-2-16,3-1-62 15,-6-13-9-15,9-5 24 16,4-11-3-16,9 4-2 15,9-7-5-15,9 8 2 16,6-3 0-16,8 11-2 16,3 1-6-16,5 9 2 0,7-2-3 15,2 6 0-15,11-5-4 16,6 3 5-16,11-7 0 16,2 5-3-16,13-2-10 15,-6 8 0-15,8 1-8 16,-7 11 0-16,8 7 1 15,-11 8 10-15,7 12 3 16,-12 4 8-16,6 10 1 16,-8 4 2-16,7 11 0 15,-6-1 2-15,13 8-1 16,-6-3-1-16,7 4-2 16,-8-6 1-16,7 1 0 15,-10-8 2-15,1 6 4 16,-8-8 2-16,4 3 6 15,-6-7-1-15,1 0 2 16,-5-6 0-16,4 1 2 16,-5-8 0-16,12 1-14 0,6-5-160 15,7-21 50-15</inkml:trace>
  <inkml:trace contextRef="#ctx0" brushRef="#br0" timeOffset="84411.1">6230 14374 1005 0,'0'-7'240'0,"0"8"79"16,1-1-306-16,-1-1-16 0,1-1-12 15,32-27-10-15,52-55 3 16,-7 15 10-16,4 3 3 15,20-15 1-15,-10 7 3 16,14-4 0-16,-14 9 2 16,4-8 1-16,-12 12 0 15,8-6 0-15,-14 9 1 16,7-2-19-16,-4 11-21 0,4-4-85 16,-10 16-51-16,1 2-115 15,-15 13-44-15</inkml:trace>
  <inkml:trace contextRef="#ctx0" brushRef="#br0" timeOffset="84709.65">7118 14497 281 0,'-11'23'126'0,"6"-10"-1"16,2-8-77-16,2-4-29 16,8-2-22-16,-7 0 11 0,4-2 4 15,35-37 12-15,61-65 20 16,-19 6 7-16,3-6-11 16,15-16-4-16,6-14 18 15,-1 4-39 1,-10 19-2-16,-3 7-4 15,-6 13-1-15,-20 33-13 16,16-7-176-16,-8 5 56 0</inkml:trace>
  <inkml:trace contextRef="#ctx0" brushRef="#br0" timeOffset="87761.43">8041 11228 747 0,'-22'1'198'0,"2"-5"66"16,6 2-214-16,0-1-18 15,5-1-6-15,-1 1-6 16,1-1-8-16,1 2 0 15,4-1-3-15,0 0-7 16,3 1-13-16,0 1-13 16,1 0-6-16,0 0-5 15,1-1 2-15,0 0 0 16,20-7 9-16,46-14 4 16,-35 20 4-16,10 3-9 15,-2 5 0-15,11 4-12 16,-3 2-1-16,14 5-1 15,-8 1 10-15,13 11 7 16,-9 2 12-16,4 11 0 16,-10 2 2-16,6 9 0 0,-12-4 2 15,6 9-1-15,-6-5 4 16,8 9-1-16,-2-5 1 16,11 14 1-16,-5-10 1 15,10 11 0-15,-9-10 3 16,5 6 1-16,-11-15 0 15,4 3 0-15,-9-14 1 16,2 0-1-16,-12-16 0 16,2-4-2-16,-10-13 0 0,3-9 4 15,-7-10 1-15,1-6 5 16,-9-2 14-16,-2 0 55 16,-8 4 9-16,-7-7 20 15,-3 3 1-15,-5-7 8 16,-6-1-46-16,-6-9-10 15,-5 5-20-15,-13-2-6 16,-20 1-7 0,-2 3-16-16,-5 9-2 15,-2 6-1-15,4 7-6 16,17 10-8-16,-2 8-10 16,6 1-3-16,-2 14-5 15,2 6-1-15,0 15-5 16,3 3 4-16,1 22-4 0,9 1 5 15,3 16-2-15,6-5 5 16,5 16 0-16,9-6 6 16,2 13-2-16,8-6 5 15,4 15 3-15,3-9 2 16,3 9 0-16,-1-11 3 16,2 6 1-16,-2-14 1 15,1 10 0-15,-2-14 1 16,5 11 1-16,-7-13 0 15,3 13-1-15,-4-11 3 0,0 5-1 16,-5-11 0-16,-1 4 0 16,-2-23 0-16,-1-2 2 15,-2-17-1-15,-2-3 3 16,-1-13 1-16,-3-5 5 16,4-9 6-16,-3-5 18 15,1-7 3-15,3-2 5 16,2-2-4-16,-2-1-7 15,2-2-15-15,0 0-6 16,0 0-4-16,0 0-4 16,-1 0-1-16,1 0-5 15,-1 0-16-15,-1 0-65 16,1 0-61-16,0 0-197 16,0 1-16-16</inkml:trace>
  <inkml:trace contextRef="#ctx0" brushRef="#br0" timeOffset="92564.18">9390 11427 5 0,'55'20'6'15,"5"-3"2"-15,-10-6 1 16,5-7 10-16,-7-7 1 16,8-5 7-16,-8-4 2 15,4-5 11-15,-9-4 1 16,-3-9 25-16,-11 2 6 15,-1-3 20-15,-13 2 0 16,-5 3 24-16,-3 10-8 0,-7 1 28 16,-6 1-16-16,-1 1 2 15,-5 1-31-15,-3-1-10 16,-2 1-37-16,-5 2 2 16,1 4-19-16,-3 2-8 15,-2 4-12-15,-3 2-8 16,1 5-14-16,-8 7 0 15,4 3 4-15,-2 5 5 16,7 1 2-16,5 0 3 16,5-2 0-16,7 6-5 15,4 3-3-15,4 6-4 16,-1 2 0-16,4 9 3 16,2-2 2-16,2 5 2 15,2 2 3-15,4 11 1 16,1-5 1-16,2 9 0 15,-2-4 0-15,0 6 0 0,-1-9-1 16,3 7 1 0,-3-8 0-16,0 7-3 0,1-12 0 15,0 5 1-15,-2-10 0 16,-2 5 0-16,-2-7 4 16,3 7 1-16,-6-5-1 15,2 10 0-15,0-7 1 0,-1 4-1 16,-1-8 1-16,1 0 0 15,-3-9-1-15,0 1 3 16,-1-8-2-16,1 5 1 16,-2-8-2-16,0 0 1 15,1-5-2-15,0-4 2 16,-1-5 0-16,0-2 3 16,1-5 0-16,-2-2 1 15,1-3-1-15,1 0-4 16,0-3-27-16,0 0-147 15,0 0-97-15,0 0-41 16</inkml:trace>
  <inkml:trace contextRef="#ctx0" brushRef="#br0" timeOffset="98894.93">19560 11944 888 0,'-5'3'276'0,"4"-4"-134"0,0 0-94 16,1 1-25 0,0 0-27-16,-2 0-13 15,2 0-4-15,0 0 1 0,0-1 8 16,0 0 4-16,0-1 5 15,0 1-2-15,0 0-3 16,2 0-2-16,9-5 0 16,17-9 0-16,35-21 2 15,-22 15 2-15,0-1 2 16,12-7 2-16,0 1 1 0,12-6 1 16,-5-1 1-16,5-2 0 15,-9 6-1-15,0-1 1 16,-11 5 0-16,0 3-1 15,-11 8 0-15,-3 1-1 16,-7 4-1-16,-2 2-1 16,-6 3 0-16,-1 2-8 15,-1 3-15-15,-3 0-60 16,1 2-30-16,3 6-125 16,-4-2 5-16,-9 12-57 15</inkml:trace>
  <inkml:trace contextRef="#ctx0" brushRef="#br0" timeOffset="99292.27">19760 12204 49 0,'44'-23'45'16,"7"-2"-11"-16,7-3 1 15,-1 4-23-15,5-4 3 16,-10 4 3-16,2-1 27 15,-11 2 11-15,0 0 10 16,-11 3 23-16,2 2 16 16,-8 5-15-16,-1 1 2 15,-4 4-11-15,0-3-26 16,-4 2-23-16,3-5-11 16,-3 2-15-16,7-7-6 15,0 0-23-15,19-12-166 16,4-4 45-16</inkml:trace>
  <inkml:trace contextRef="#ctx0" brushRef="#br0" timeOffset="111374.93">21155 9831 403 0,'-9'12'149'16,"4"-8"2"-16,4-6-113 15,-1 2-79-15,2 0-14 16,0 0 4-16,0-1 19 15,1 0 33-15,12-2 15 16,14-6 12-16,49-18-1 0,-28 11-15 16,12-5-9-16,1 2-3 15,14-5 0-15,-5 3 0 16,7-6 6-16,-6 9 8 16,9-3 10-16,-13 4 1 15,13 0 2-15,-8 7-7 16,4-5-7-16,-11 7-11 15,2 0-1-15,-18 7-3 0,-6-4-3 16,-11 10-42 0,-5-3-7-16,-13 4-58 15,-5 2-36-15,-11 8 3 16,-15 2-48-16</inkml:trace>
  <inkml:trace contextRef="#ctx0" brushRef="#br0" timeOffset="111706.1">21080 10444 473 0,'-19'26'263'15,"14"-20"-51"-15,7-10-70 16,10 1-178-16,20-9-5 0,13-7 14 15,27-13 6-15,11 0 19 16,18-12 5-16,-8 1 6 16,16-3 11-16,-18 7 7 15,9-5 15-15,-16 9 2 16,7 2 2-16,-17 8-10 16,2-2-6-16,-15 9-16 15,2 0-6-15,-17 6-5 16,-1 0-4-16,-12 4-11 15,-2-1-69-15,-5 1-94 16,8-7-74-16,-6-6-74 0</inkml:trace>
  <inkml:trace contextRef="#ctx0" brushRef="#br0" timeOffset="115722.99">20116 11672 415 0,'-11'-2'346'0,"2"-1"-71"15,9 2-46-15,-3 4-166 16,3-3-56-16,0 0-53 0,0 0-21 16,0 0-1-16,0 0 10 15,2 1 11-15,-1 1 30 16,22 17 9-16,38 42 2 15,-21-26-2-15,3 4 3 16,14 6 1-16,0 0 3 16,10 10-1-16,-3-4 2 15,9 6-1-15,-10-3 0 0,10 12 1 16,-8-8-1 0,5 5-1-16,-2 2 1 15,-5-1 0-15,-7-14 0 16,-4-2 2-16,-11-8 0 15,-10-15 1-15,-1 0-2 16,-9-10-41-16,-1-2-151 16,-5-6-8-16,-5-12-88 15</inkml:trace>
  <inkml:trace contextRef="#ctx0" brushRef="#br0" timeOffset="116195.95">20368 11416 880 0,'2'4'81'16,"-2"-3"31"-16,6 3-264 15,-6-4-4-15,1 1 34 16,25 9 31-16,40 48 88 16,-30-27 0-16,-4-3 0 0,7 4-1 15,-2-1 1-15,7 4 1 16,0-4 2-16,12 9 3 16,3-2 3-16,10 9 0 15,2-3-1-15,11 6 1 16,-5-4-2-16,13 11-1 15,-8-3-1-15,6 6-1 16,-15-3 1-16,2 2-2 16,-20-10 0-16,2-4 6 15,-17-15 20-15,2-3 26 16,-12-9 10-16,-5-6 17 16,-9-4-3-16,-2 0-14 15,-7-6-26-15,-1 2-7 16,-4-2-17-16,-2-2-56 15,0 0-76-15,0 0-84 0,-1 0-50 16</inkml:trace>
  <inkml:trace contextRef="#ctx0" brushRef="#br0" timeOffset="116571.54">20759 12654 881 0,'1'6'121'15,"1"-8"70"-15,12 1-257 16,8-1-25-16,13 1 7 15,10 1 59-15,13 2 14 16,-1 2 5-16,8 1-2 16,-4 1 3-16,10 1 2 15,-8 1 4-15,7 0 6 16,-10-1 3-16,6-1 3 16,-9-3 0-16,6 0-1 0,-9-3-5 15,5 0-2-15,-11 1-5 16,1 1-50-16,-12-1-48 15,-2-4-96-15,-7-5-31 16</inkml:trace>
  <inkml:trace contextRef="#ctx0" brushRef="#br0" timeOffset="117005.14">21617 11614 990 0,'-10'0'240'0,"4"-1"71"16,5 1-290-16,1 2-88 15,0-2-20-15,0 1-1 16,0 7 6-16,6 32 6 15,10 45 57-15,-3-23 12 16,-1-4 2-16,5 12 1 16,0-6 1-16,4 7-1 15,2-1 2-15,5 9 0 16,-1-10 1-16,4 5 1 16,-3-11 0-16,-1 2 1 0,-2-9 1 15,-6 4-1-15,-1-9 1 16,-7 1 0-16,-2-11 1 15,-2-5 1-15,-3-13 2 16,-3-6 11-16,-1-9 7 16,-2-7 5-16,0-1 0 0,1-1-42 15,1 0-193-15,0-1-43 16,-2-18-94-16</inkml:trace>
  <inkml:trace contextRef="#ctx0" brushRef="#br0" timeOffset="123313.4">20614 7091 241 0,'-8'-15'123'16,"4"-1"2"-16,-3-7-58 16,3 9 8-16,0-2-26 15,-1 3-27-15,-1-2-59 16,-1 3-42-16,-4-7-22 16,-2 1 1-16,2-3 31 15,-1 3 71-15,3 2 83 16,0 5 15-16,0 1-1 15,-1 5-21-15,0 1-26 16,-4 2-60-16,-1 5-16 16,-1 1-3-16,2 3-3 0,1 1 1 15,4-1 1-15,5-2 2 16,2-2 4-16,4-3 7 16,-2 0 22-16,0-1 18 15,4 0 18-15,26-6 2 16,53-16 0-16,-27 6-18 15,14-6-7-15,-1-2-11 16,16-3 0-16,-9 2-1 16,9-3 6-16,-12 1 8 0,8-7 12 15,-16 3 0-15,3-4 1 16,-14 6-7-16,-6 5-10 16,-14 9-13-16,-3 3-4 15,-12 5-8-15,2 2-62 16,0 1-53-16,3 5-69 15,4-1-54-15</inkml:trace>
  <inkml:trace contextRef="#ctx0" brushRef="#br0" timeOffset="123922.67">20101 8362 502 0,'-6'8'156'15,"18"-9"17"-15,-11 2-130 16,-1-2-65-16,10-4 1 16,7-3 7-16,11-9 2 15,5-5 13-15,11-2 11 16,0-1 6-16,6-3 11 16,-1 6 3-16,5-5 7 0,20-9 35 15,-1 2-41 1,6-3-2-16,-3 0-9 15,4 2-3-15,-24 11-12 16,3-1-4-16,-12 8-2 16,1-1 0-16,-12 6-1 15,-2 1 1-15,-10 4-1 0,-5 3-2 16,-7 1-5 0,-3 2-33-16,-2 2-29 0,-1 4-70 15,-1 1-39-15,-4 8-41 16,-6 4-38-1</inkml:trace>
  <inkml:trace contextRef="#ctx0" brushRef="#br0" timeOffset="124237.67">20442 8615 452 0,'-10'19'165'15,"7"-19"31"-15,3 0-96 16,1 0-43-16,-1-1-20 16,0 0-19-16,2-1-17 15,32-13-19-15,51-31 3 0,-24 13 13 16,12-10 5 0,-9 7 6-16,11-5 10 0,-14 6 3 15,3-2 2-15,-11 9-3 16,7-1-5-16,-11 5-9 15,6 1-6-15,-7 8-1 16,2-2-6-16,-15 2-12 16,2 3-57-16,-11-1-32 15,-1-3-115-15,-11-1-26 0</inkml:trace>
  <inkml:trace contextRef="#ctx0" brushRef="#br0" timeOffset="124867.49">20744 7522 676 0,'-25'13'101'0,"5"-13"59"15,-1 2-247-15,2 9-33 16,3 2-18 0,6-5 2-16,5 0-7 0,4-4 53 15,6-1 35-15,1-3 35 16,-6 0 50-16,1 0 18 16,12 1 3-16,13 2-17 15,44 11-10-15,-32-5-14 16,12 7-3-16,-3-3-5 15,8 2 0-15,-3 2 0 0,6 2 0 16,-6-3-2-16,7 4 2 16,-5-3 0-16,3 2-2 15,-8-2 1-15,0 2 2 16,-8-4 0-16,-4 7 2 16,-10-2 0-16,2 2 1 15,-10-5-1-15,-1 4-1 16,-5-6-1-16,1 1 3 15,-8-4 1-15,4 5 13 16,-6-2 6-16,2 3 4 16,-4-1-2-16,0 5 2 15,-1 1-11-15,-4 8-4 16,-4-2-4-16,-2 8 2 16,-3 1-4-16,-3 7 0 15,0-1-4-15,0 8 1 16,2-4-2-16,0 2 0 0,3-11-3 15,2 2 1-15,0-7 1 16,-2-3 2-16,4-6-2 16,1 3-46-16,-1-8-67 15,9-4-21-15,2-8-65 16</inkml:trace>
  <inkml:trace contextRef="#ctx0" brushRef="#br0" timeOffset="125420.09">20729 6864 269 0,'-4'5'122'16,"2"-2"-45"-16,4-3-50 15,-2 0-63-15,1 0-5 16,14 1 7-16,20-1 35 16,49-1 3-16,-33-2 3 0,10-5 3 15,-2-3 0-15,7 0 16 16,-4-4 2-16,9-1 3 15,-8 1 2-15,7-1 12 16,-10 1 0-16,5-2-3 16,-12 2-5-16,-1-1-2 15,-10 5-16-15,-3-4-13 16,-13 6 2-16,-2-1 2 16,-10 2 0-16,-3-2-17 15,-7 3-23-15,-1-9-128 16,-7-7 14-16</inkml:trace>
  <inkml:trace contextRef="#ctx0" brushRef="#br0" timeOffset="125969.21">21089 6272 502 0,'-26'-7'224'0,"12"-3"-12"16,6 7-92-16,6 2-128 0,-2-1-38 16,3 0-16-16,1 2-16 15,0 0 3-15,0 0 1 16,1 0 38-16,18 3 15 16,8 1 16-16,47 11 2 15,-32-7-2-15,12 5 1 16,-2 2 1-16,11 6 0 15,-5 0 1-15,9 6 3 16,-10-1-1-16,9 2 1 16,-10-2 0-16,6 3 0 15,-13-5-1-15,0-1 1 16,-11-5-1-16,-6 0 0 16,-10-7 1-16,-1 1 0 15,-9-1 1-15,-1-2 3 16,-3-1 1-16,-6-1 4 0,-2-1 0 15,-1 0 6-15,0 0-2 16,-3 2 3-16,1 1-3 16,-2 1 3-16,-3 4-3 15,-6 2 3-15,0 2-2 16,-3 4-1-16,-1-3-4 16,-5 5-2-16,3-2-4 15,-3 1-1-15,2-2 0 16,-1 2 1-16,6-6 0 15,-1 3 0-15,5-5 0 16,0 0-2-16,4-4-31 0,0 2-142 16,1-2 35-16</inkml:trace>
  <inkml:trace contextRef="#ctx0" brushRef="#br0" timeOffset="132678.74">21157 6856 261 0,'-3'0'74'0,"3"0"13"15,1 0-78 1,-1 0-13-16,0-1-7 0,0 1-3 16,0 0 4-16,1 0 11 15,0-1 3-15,24-2 3 16,39-5 3-16,-23 2-2 15,-1-3-8-15,7 0 1 16,-5 0 0-16,7-3 1 16,-5 0 1-16,7-2-1 0,-4 2 0 15,6-3 0-15,-8 4-2 16,1 1 1-16,-8 0-1 16,-6 2 0-16,-10 4 1 15,-2-2-19-15,-8 2-14 16,-3 0-55-16</inkml:trace>
  <inkml:trace contextRef="#ctx0" brushRef="#br0" timeOffset="133155.1">21074 6275 333 0,'-6'-3'0'0,"3"1"26"15,10 6-96-15,10 1-14 16,9-1 21-16,13 2 31 15,6-3 23-15,13-1 2 0,-4-2 2 16,7 0 10-16,-12-3 16 16,7 4 12-16,-10 1 1 15,5 2 4-15,-8 2-9 16,14 7-11-16,-9 0-10 16,8 10-4-16,-10-1-2 15,0 8 0-15,-14-2-1 16,-3 7 0-16,-11-3 1 15,-7 6 8-15,-3-3 0 0,-6 1 4 16,-3-3 2-16,-8-1 2 16,2-4-7-16,-8 3-1 15,3-1-3-15,-6 5-2 16,4-1-1-16,-5 5-4 16,1-7-25-16,-1 4-54 15,4-6 6-15</inkml:trace>
  <inkml:trace contextRef="#ctx0" brushRef="#br0" timeOffset="141428.44">20710 7631 389 0,'-6'2'143'0,"3"-2"-29"16,3 1-112-16,0-1-51 15,0 0-11-15,0 0 2 16,0 1 34-16,1 1 16 15,7 7 8-15,1 4 0 16,43 27-1-16,-29-31 1 16,0-4 1-16,13 4-1 15,1-4 2-15,9 3-1 16,-1-4 2-16,13 2-1 16,-8-1-1-16,13 0 0 15,-6 2 1-15,11 1-1 16,-9-1-1-16,5 2 1 15,-13-2-1-15,4 0 1 16,-15-1 0-16,1-1 0 0,-9-3 1 16,1 1 0-16,-11 0 0 15,2-1 0-15,-5 0 1 16,0 3 0-16,-4 0 0 16,0-1-1-16,-4 0-1 15,-3 0-19-15,-3-3-42 0,-1 1-38 16,-3-1-19-1</inkml:trace>
  <inkml:trace contextRef="#ctx0" brushRef="#br0" timeOffset="142132.97">21011 7573 608 0,'-16'0'144'0,"8"-1"49"15,1-6-183-15,5 7-66 16,-1-1-28-16,2 1-36 0,1 0 1 16,0 0 8-16,0 0 49 15,1 0 27-15,18-1 35 16,10 0 3-16,37 2 1 15,-19-2-1-15,0 8 0 16,13-1 0 0,-3 7-2-16,10-1 1 0,-6 4-1 15,4-2 1-15,-11 1-1 16,5-1-1-16,-11-1 0 16,1-1 0-16,-8 1-1 15,1-2 2-15,-11-4-1 0,-2 0 1 16,-10 0 0-16,-3-3 3 15,-9-4 1-15,-1 3 7 16,-2-2 7-16,-4-1 17 16,0-1 5-16,0 1 4 15,0 0-7-15,-2 0-7 16,1 0-19-16,0 0-6 16,0 0-4-16,-1 0 6 15,-1 0 4-15,0 0-1 16,-6 1 0-16,-4 4-3 15,-1 1-6-15,-40 34-5 16,34-14 1-16,-4 10 0 16,2 0 1-16,-2 9-4 15,7-5 1-15,-1 7-1 16,5-4 0-16,-2 6 0 16,3-4 2-16,4 7 1 15,2-6 1-15,4 7 1 0,2-5 0 16,3 1 1-16,-1-6-1 15,-1 0 1-15,0-11 1 16,-1-2 2-16,-4-12 2 16,2-2 4-16,1-8 2 15,-1-3 0-15,2-4-2 0,0-1-48 16,-1 0-104-16,-1 1 16 16</inkml:trace>
</inkml:ink>
</file>

<file path=ppt/ink/ink1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3T18:21:15.824"/>
    </inkml:context>
    <inkml:brush xml:id="br0">
      <inkml:brushProperty name="width" value="0.05292" units="cm"/>
      <inkml:brushProperty name="height" value="0.05292" units="cm"/>
      <inkml:brushProperty name="color" value="#FF0000"/>
    </inkml:brush>
  </inkml:definitions>
  <inkml:trace contextRef="#ctx0" brushRef="#br0">22248 3869 464 0,'-3'-1'140'0,"1"-3"0"15,5 4-126-15,-3 0-34 16,0 0-10-16,8 2 7 15,24 2 21-15,52-5 4 16,-25-12 4-16,17-10 8 16,5-4 2-16,19-11 12 15,-4 0 3-15,16-11 3 16,-1 4-7-16,26-6-6 16,-12 5-11-16,25-4-5 15,-6 8-3-15,10-3 0 0,-23 9-1 16,10-5 0-16,-25 10 0 15,2-6 0-15,-23 7 0 16,4-2 0-16,-21 12 0 16,-6-1-2-16,-16 12-1 15,-6 0-36-15,-18 6-41 0,-5 2-98 16,-12 5-16-16</inkml:trace>
  <inkml:trace contextRef="#ctx0" brushRef="#br0" timeOffset="747.69">22965 4184 677 0,'-18'18'132'16,"11"-10"36"-16,7-10-243 0,6 4-48 16,6-2 5-16,23-11 8 0,11-5 30 15,27-9 47-15,11-6 39 16,21-15 8-16,-6 1 10 16,18-4 26-16,-7 4 10 15,12-8 15-15,-12 10-5 16,18-7-9-16,-14 7-27 15,13-8-10-15,-11 8-15 0,15-2-3 16,-19 11-4 0,0 4-1-16,-24 9 0 0,-13 0 0 15,-29 10 0-15,-15 3 15 16,-16 2 16-16,-8 4 13 16,-6 2 1-16,-1-2 4 15,0 1-14-15,0 1-17 16,0 0-12-16,0 0-1 15,-1 0-1-15,0 0 2 16,-1 0 1-16,1 0 3 16,0 0-2-16,0 0-1 15,0 0-3-15,0 0-1 16,1 0-2-16,-1 0 0 16,1 0 2-16,0 0 2 15,0 0 1-15,0 0 2 16,-2 0-2-16,2 0-1 0,0 0-2 15,0 0-4-15,0 0-1 16,0 0-3-16,0 0 0 16,0 0-1-16,0 0 1 15,0 0 0-15,0 0 2 16,0 0 0-16,0 0 1 16,0 0 0-16,0 0 0 15,0 0-1-15,0 0 1 16,0 0 0-16,0 0 1 15,0 0 0-15,0 0 1 0,0 0-3 16,0 0-5-16,0 0-21 16,0 0-20-16,0 0-67 15,0 0-78-15,0 0-41 16,-1 0-57-16</inkml:trace>
  <inkml:trace contextRef="#ctx0" brushRef="#br0" timeOffset="4795.28">22919 4234 413 0,'7'12'130'0,"2"-12"15"16,13-3-100-16,10-2-51 15,27-4-3-15,13-5 3 0,19-7 0 16,-3-8 1-16,13-6 1 16,-15-3 3-16,9-7 16 15,-11 4 4 1,8-1 2-16,-9 7 0 0,11-2-2 15,-13 8-12 1,5 2-3-16,-15 5-3 0,0-1-1 16,-18 6 1-16,-4 5-2 15,-15 4 0-15,-8 1-14 16,-10 7-8-16,-3 0-15 16,-11 1-9-16,-2-4-31 15,-2 4-26-15,1-1-33 16,-2-1-18-16</inkml:trace>
  <inkml:trace contextRef="#ctx0" brushRef="#br0" timeOffset="5597.66">24753 2622 805 0,'-4'-5'175'0,"8"-2"66"16,-6-1-251-16,24 3 5 15,4 2-15-15,9 2-2 16,1 3 8-16,3 4 2 16,-7 4 5-16,3 10 0 15,-5 2 1-15,3 11 0 16,-4 4 0-16,3 11-1 15,-1 0 3-15,7 13-1 16,-2-1 2-16,9 14 1 16,0-2 0-16,13 12 1 0,-3-13 2 15,12-4-1-15,-3-21 1 16,13-9 0-16,-13-18 1 16,4-8 0-16,-10-14 1 15,3-7 2-15,-13-7 1 16,4-12 2-16,-11 2 3 15,-6-7 5-15,-13-2 7 0,-8-1 34 16,-14 9-3-16,-7-3-10 16,-6 9-7-16,-7 7-14 15,-3 5-39-15,-11 7-4 16,-2 8 4-16,-11 10 1 16,3 12 3-16,-12 11 1 15,2 3 5-15,-10 15-1 16,8 1 3-16,-4 14-2 15,14-3 3-15,4 19-1 16,13-7 3-16,8 7-3 16,10-8 1-16,5 7-1 15,8-17 2-15,4 8-2 16,5-17 3-16,0-4 0 16,0-17 0-16,-2-10 0 15,-4-13 2-15,-2-7 1 16,-1-6 3-16,-1-3 5 0,-1-1 2 15,-1-1 1-15,1 1-1 16,0 1-11-16,0-1-40 16,0 0-220-16,0 0 50 15</inkml:trace>
  <inkml:trace contextRef="#ctx0" brushRef="#br0" timeOffset="11337.39">23732 6405 592 0,'-3'6'168'16,"2"-5"27"-16,-3 3-198 15,3-4-60-15,-1 0-17 16,0 1 4-16,0 0 10 16,0 0 50-16,-1 0 19 15,1 0 21-15,0 1 1 16,0-1-6-16,1 0-1 16,1 0-11-16,11 4-6 15,26 5 0-15,48 3 3 16,-36-13-4-16,10 1-1 15,-3 0 1-15,12-1 1 16,-4 1-1-16,9 0 2 16,-3-2 0-16,14-1 2 15,-5-2 4-15,14-1 5 0,-4-3 3 16,10 0 2-16,-13-2-2 16,14 1-4-16,-14 0-6 15,13 2-2-15,-10 1-2 16,16 0 0-16,-13 2 1 15,15 2 2-15,-12-2 1 16,11 4-2-16,-17 1 1 16,13 3-1-16,-12-1-2 0,11 1-2 15,-9-1 2-15,17-1-1 16,-11 0 1-16,14-2-1 16,-12 1 0-16,10-1 0 15,-17 0 1-15,12-1-1 16,-17-1 1-16,12 0-1 15,-9 1 1-15,15-1 0 16,-10 0-1-16,15 4 0 16,-16-4 1-16,6 2-1 15,-20-1 2-15,1 1 1 16,-22-1 3-16,3 2 7 16,-17 0 2-16,-5 2-1 15,-11 0 0-15,-2 2-4 16,-13-3-7-16,-1 3-2 15,-6-3-1-15,-4 0-2 0,0-1-13 16,-4-1-106-16,0 0-80 16,0 0-22-16</inkml:trace>
  <inkml:trace contextRef="#ctx0" brushRef="#br0" timeOffset="12999.01">16314 7718 256 0,'-4'3'94'16,"5"-3"3"-16,6 0-54 16,-7 0-48-16,1 0-1 0,23 3 2 15,38 5 0-15,-26-8 0 16,2 0 5-16,11-2 5 15,-1-3 4-15,12-2 0 16,-2 1 0-16,11-3 1 16,-4 1-6-16,15 0-2 15,-3 6-2-15,15 0 1 16,-4 3-2-16,17 0 1 16,-7 2-1-16,15 0 1 15,-8-2 0-15,10-2-1 16,-12-3 0-16,10 1 1 15,-16-2 3-15,10-1 1 16,-16 1 3-16,15-2 5 16,-12 0 4-16,16-7-4 15,-11 1 0-15,19 1-1 16,-18-8-6-16,3-1 11 16,-22 3 12-16,0 1 19 15,-25-2 6-15,-2 5 3 0,-15 3-13 16,4 0-13-16,-8 2-19 15,2 1-6-15,-6 2-3 16,-2 2-1-16,-10-1-1 16,-2 3-1-16,-4 1-4 15,-1 1-47-15,3 1-41 16,11 1-93-16,2-2-30 16</inkml:trace>
  <inkml:trace contextRef="#ctx0" brushRef="#br0" timeOffset="13493.8">21519 7754 580 0,'-8'-1'134'15,"13"0"13"-15,3 0-304 16,6 0-10-16</inkml:trace>
  <inkml:trace contextRef="#ctx0" brushRef="#br0" timeOffset="13766.13">21922 7671 73 0,'70'-21'72'0,"21"-4"-10"16,-4 0-12-16,15-6-6 0,-3 5-19 16,13-4-2-16,-10 3-6 15,8-2 0-15,-10 3-2 16,7-1 10-16,-17 5-5 16,1 0 0-16,-17 5 11 15,-2-1 33-15,-22 7 1 16,-5 0 26-16,-15 3 9 15,-7 3-4-15,-13 1-31 16,0 2-7-16,-4 1-27 16,-2 0-9-16,-3 2-13 0,-1-1-6 15,0 0-4-15,0 0-9 16,-1 0-18-16,0-1-90 16,-1 1-100-16,1 0-13 15</inkml:trace>
  <inkml:trace contextRef="#ctx0" brushRef="#br0" timeOffset="29321.82">23678 6386 372 0,'-4'3'99'16,"2"-3"23"-16,1 0-112 16,1 0-36-16,0 0-10 15,0 0 2-15,0 0 2 16,0 0 13-16,0 0 18 15,1 0 12-15,0 0 3 16,6 0 0-16,14 0-1 0,39-2-3 16,-29 1-4-16,1-2-3 15,7 1 0-15,-1-1 0 16,7-2 0-16,-2 0 2 16,9 0 5-16,-3-2 2 15,7 1 2-15,-9 1 7 16,3-2 25-16,-8 3 2 15,2-1 10-15,-6-1 15 16,6-2 2-16,-7 3-26 16,-2-2-6-16,-7 1-11 0,-5 0-18 15,-8 2-10-15,-1 0 1 16,-2 2 1-16,-2-2-1 16,-2 2 1-16,0 0-1 15,-1 2 0-15,-1-1-1 16,-2 1 1-16,-4 0-2 15,0 0 0-15,0 0-2 16,0 0 0-16,2 0-1 16,-1 0 0-16,0 0 1 15,0 0 2-15,0 0 1 16,0 0 1-16,-1 0 0 16,0 0-1-16,0 0-3 15,0 0-2-15,1 0-5 16,1 0-15-16,-1 0-52 15,0 0-64-15,0 1-83 16,0 6-44-16</inkml:trace>
  <inkml:trace contextRef="#ctx0" brushRef="#br0" timeOffset="43712.48">23668 7577 743 0,'64'-22'139'0,"27"-14"78"16,11-7-223-16,33-9-2 0,-2 1-14 15,26-8-50 1,-13 8-37-16,12-12-104 0,-24 3 0 16,1-12-55-16</inkml:trace>
  <inkml:trace contextRef="#ctx0" brushRef="#br0" timeOffset="44010.77">23973 7933 825 0,'-19'28'254'16,"24"-27"32"-16,18-21-211 15,21-10-85-15,39-18-7 16,19-13 4-16,48-19 4 15,5 1 5-15,23-14 1 16,-16 8 1-16,10-3 0 16,-34 15 1-16,3 3-1 15,-30 19 1-15,-1 3-21 16,-26 14-26-16,-4 1-121 16,-17 15-106-16,0 2-32 0</inkml:trace>
  <inkml:trace contextRef="#ctx0" brushRef="#br0" timeOffset="48243.54">23915 8708 375 0,'1'0'77'0,"2"-2"32"16,2 2-112-16,-5-1-7 15,1 1 2-15,16 0 2 16,6-1 3-16,39 0 5 16,-37 1 5-16,5-5 10 15,-1 1 2-15,8 0 2 16,0 0-1-16,9-1-2 16,-1 2-11-16,11-2-3 15,-3 0-1-15,10 0-1 16,-4-1 0-16,10 0 8 15,-7 0 2-15,7 1 1 16,-7 0 1-16,8 2 1 16,-13-3-6-16,8 1 13 15,-10 1 3-15,3-2 9 0,-10 2 6 16,4 3 3-16,-9 1-14 16,5-1-4-16,-3 2-10 15,6-3-7-15,-5 1-6 16,5-2-1-16,-9 5 1 15,0-2 0-15,-11 0 5 16,1 2 14-16,-10-4 3 16,1 0 3-16,-3 1 0 15,-4 2-4-15,-6-2-7 0,1 5 18 16,-7-4 5 0,0 1 11-16,-2 0 1 0,-2-1-4 15,0-1-19-15,0 1-9 16,0 0-10-16,0 0-4 15,0 0-2-15,0 0-3 16,0 0-1-16,0 0-13 16,0 0-37-16,0 0-96 15,0 0-62-15,2 1-70 16,27 12-82-16</inkml:trace>
  <inkml:trace contextRef="#ctx0" brushRef="#br0" timeOffset="49050.43">28411 8715 589 0,'-2'-2'158'15,"3"2"28"-15,-2 0-201 16,1 0-80-16,-1 0-17 16,0 0-5-16,0 0 13 0,1 0 67 15,0 0 84-15,0 0 42 16,0 0 24-16,0 0 14 15,0 0-33-15,1 0-20 16,10 0-37-16,24 0-23 16,39-1-14-16,-27-3-1 15,-3 0 0-15,9-2 0 16,-6 2 1-16,9-2-1 16,-5 1 1-16,5 2 0 15,-10 2 0-15,-3-2 0 16,-10 3 1-16,-3-1 1 15,-14 2 1-15,-1-2 0 16,-7 2 1-16,-4-1 0 16,-1 0 0-16,-3 0 2 15,0-1 1-15,0 1 4 16,0 0 1-16,0 0-1 0,0 0-3 16,0 0-6-16,0-1-15 15,-1 1-58-15,-1 0-114 16,1 0-41-16,-3 0-77 15</inkml:trace>
  <inkml:trace contextRef="#ctx0" brushRef="#br0" timeOffset="50454.57">10246 10229 385 0,'-2'5'137'0,"2"-4"0"16,-1-2-97-16,1 1-62 16,0 0-10-16,0 0 2 15,0 0 9-15,0 0 5 16,1 0 13-16,6-1 2 15,12-1 3-15,42-5-1 16,-31 1 1-16,8 1-1 16,-1-1 0-16,9 0-1 15,-2-1 1-15,12 0-1 16,-2 0 0-16,14 1-1 16,-3 4-1-16,10 2 0 0,-8 1 1 15,10 1-1-15,-10-2 2 16,9 0 0-16,-7-3 1 15,12-2 2-15,-7-1-1 16,9-1 2-16,-7 2 0 16,9-5 2-16,-4 2 0 15,9-2 1-15,-10 0-1 16,13-2-1-16,-13 1-2 16,12-2 2-16,-7 0-3 15,10-1 2-15,-9-1-1 16,12-1-1-16,-14 1 1 0,8-4 0 15,-16 5-1-15,1-5 0 16,-13 7 1-16,-1-2-2 16,-12 5 1-16,4-4-2 15,-6 6 1-15,4 0-1 16,-8 1 1-16,3 2-1 16,-10 3 1-16,-3 1 0 15,-12-2 1-15,-2 4 3 16,-6-2 16-16,-2 0 14 15,-3 0 4-15,-1 1 10 16,-3 0 4-16,-3 1 10 16,-1-2-4-16,-2 0 12 0,0 0 0 15,0 0 6 1,0-1-18-16,0 1-2 16,-1 0-12-16,1-1 5 0,0 1-12 15,0 0-1-15,0 0-8 16,0-1-9-16,0 1-21 15,0 0-123-15,0 0-67 16,0 1-120-16,6 12-98 16</inkml:trace>
  <inkml:trace contextRef="#ctx0" brushRef="#br0" timeOffset="53217.21">20650 10194 948 0,'-1'2'220'15,"0"-2"75"-15,2 0-275 16,-1 0-55 0,1 0-4-16,13 0-2 0,17 0-2 15,49 1-1-15,-35 0 26 16,7-1 2-16,-10 0 4 0,10-2 4 15,-2 0 8-15,11-1 0 16,-1 0 0-16,23-1 0 16,-4 3 0-16,18-1-1 15,-7 0 2-15,21 2-2 16,-10 2-13-16,16 0-22 16,-10 2-6-16,14 2-5 15,-20-3-1-15,4-1 16 16,-18-2 23-16,4-2 6 15,-16-3 6-15,10-2 2 16,-11 2 0-16,12-1 2 16,-12-1 1-16,14 0-1 15,-13 0 1-15,17-2-2 16,-9 2-3-16,9 1-2 16,-12 5-2-16,8-1 1 15,-18 3 0-15,6 0 0 16,-9 1 1-16,2-2 0 0,-13 2 1 15,4-4 13-15,-9 1 5 16,10-2 4-16,-3-3 2 16,15-1-1-16,1 0-13 15,15-1-4-15,-6 1-6 16,11 1-1-16,-8 2 0 0,7 0 0 16,-13 2 0-16,0-3 3 15,-12-1 0-15,6 0 4 16,-6-1 2-16,12-4 4 15,-1 5-1-15,15-4 1 16,-6 1-4-16,10-2-1 16,-11 0-3-16,11-3 0 15,-16 2 1-15,7-3 1 16,-13 2 1-16,8-1 0 16,-17 0-2-16,11 4-2 15,-11 0-2-15,11-2-2 16,-8 2 1-16,7 2 0 15,-10 0 0-15,3-2 0 16,-12 5 0-16,0-1 0 16,-9-1 0-16,6 0-1 15,-5 1 0-15,4-2 0 16,-6 2-1-16,6 1 0 0,-9-1 1 16,4 1-1-16,-12 3 0 15,0-2 0-15,-10 3 0 16,0 0 0-16,-8 1 2 15,-1 1-1-15,-9-1 0 16,-2 0 0-16,-4 1 1 0,-2-1-2 16,-1 0 0-1,0 0 1-15,0 0-1 16,0 0 1-16,0 0 1 0,0 0 1 16,0 0 2-16,0 0 2 15,0 0 1-15,0 0 1 16,0-1 1-16,0 0-2 15,0 1-2-15,0 0-3 16,0 0-2-16,0 0-2 16,0 0 0-16,0 0 0 15,0 0 2-15,0 0 0 16,0 0 1-16,0 0-1 16,0 0 1-16,0 0-2 15,0 0 2-15,0 0-1 16,0 0 1-16,0 0-1 15,0 0 1-15,0 0 0 16,0 0-1-16,0 0 1 0,0 0 1 16,0 0-2-16,0 0 0 15,0 0-1-15,0 0-1 16,0 0 0-16,0 0 0 16,0 0 0-16,0 0 1 15,0 0 0-15,0 0 1 16,0 0-1-16,0 0 1 15,0 0-3-15,0 0-6 0,0 0-52 16,0 0-50-16,0 0-179 16,0 0-7-16</inkml:trace>
  <inkml:trace contextRef="#ctx0" brushRef="#br0" timeOffset="64719.54">26525 10099 529 0,'-7'-2'187'0,"4"0"21"16,2 4-150-16,0-3-20 15,-1 1-28-15,1 0-7 16,0 0-3-16,0 0 3 16,-1 0 4-16,0 0 24 15,1 0 11-15,0 0 20 16,0 0 1-16,0 0 0 16,0 0-24-16,1 0-17 15,0-1-22-15,8-2-8 16,30-5-3-16,51-7-1 15,-29 4 6-15,13-2 1 16,-1-1 3-16,11-1 1 16,-4-1 2-16,9-5-2 15,-6 4 2-15,9-5-1 0,-6-2 1 16,10 0 0-16,-11 4 1 16,-1-2 0-1,-21 6-1-15,-5 3 0 0,-20 2 1 16,-3 2-2-16,-10 0-1 15,3 4-3-15,-8 1-5 16,2 3-65-16,-5 2-47 16,2 3-145-16,-8 1-28 15</inkml:trace>
  <inkml:trace contextRef="#ctx0" brushRef="#br0" timeOffset="65533.21">26672 10450 645 0,'26'-2'136'15,"6"-9"55"-15,26-6-279 16,20-2-53-16,25-3-16 16,-3 3 7-16,10-2 30 15,-16 2 135-15,-7-4 117 0,-21 3 45 16,-1-1 38-16,-15 4-18 16,-6-1-36-16,-11 8-78 15,-4 0-28-15,-8 5-39 16,-6 2-10-16,-3 0-7 15,-4 2-3-15,-3 2-1 16,-3 0-1-16,-2-1 2 16,0 0-1-16,0 0 1 0,0-1-4 15,0 1-4-15,0 0-11 16,0 0-1-16,-1 0-10 16,0 0-2-16,1-1-4 15,-1 1 8-15,0-1 2 16,0 1 10-16,1 0 7 15,0 0 11-15,0 0 2 16,0 0 2-16,0 0-1 16,0 0 1-16,0 0-1 15,0 0-1-15,0 0 2 16,0 0 0-16,0 0 2 16,0 0 3-16,0 0 2 15,0 0 2-15,0 0 2 16,0 0-2-16,0 0-1 0,0 0-4 15,0 0-3 1,0 0-2-16,0 0 0 0,0 0-1 16,0 0 1-16,0 0-1 15,0 0 2-15,0 0 0 16,0 0-1-16,0 0 1 16,0 0-1-16,-2 0 0 15,1 0 1-15,0 0 2 16,1 0 8-16,0 0 5 15,0 0 5-15,0 0 1 0,0 0-2 16,0 0-9-16,0 0-6 16,0 0-6-16,0 0-2 15,0 0 0-15,0 0 0 16,0 0 0-16,0 0-6 16,0 0-19-16,0 0-140 15,0 0-88-15,0-1-37 16</inkml:trace>
</inkml:ink>
</file>

<file path=ppt/ink/ink1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6-11T16:30:24.161"/>
    </inkml:context>
    <inkml:brush xml:id="br0">
      <inkml:brushProperty name="width" value="0.05292" units="cm"/>
      <inkml:brushProperty name="height" value="0.05292" units="cm"/>
      <inkml:brushProperty name="color" value="#FF0000"/>
    </inkml:brush>
  </inkml:definitions>
  <inkml:trace contextRef="#ctx0" brushRef="#br0">23358 14123 502 0,'-19'12'90'0,"1"-4"56"16,-2 2-152-16,-7 1-3 16,4 0 0-16,1-2-17 15,8-3-25-15,7-2-65 16,6-5-21-16,4 2 5 15,-3-2 22-15,0 0 46 16,1 0 82-16,3 0 61 16,14-10 24-16,39-26 43 0,-38 22-12 15,3-8-7-15,-3 4-39 16,5-1-24-16,1 2-48 16,7-2-10-16,0 10-7 15,11-3 0-15,-5 3 1 16,5 0-1-16,-10 5 2 15,-2 0-1-15,-11 1 0 16,-6 2 3-16,-8 2 4 0,-2 0 10 16,-3 0 4-1,-2-1 21-15,1 1 4 0,0 0-1 16,0-1-9-16,-1 1-10 16,1 0-44-16,0 0-179 15,0 0-27-15,0 0-71 16</inkml:trace>
  <inkml:trace contextRef="#ctx0" brushRef="#br0" timeOffset="4342.03">9313 7260 503 0,'-14'8'114'0,"3"-9"34"16,4-3-151-16,7-1-14 15,8-3-7-15,9-8 5 16,9-8 9-16,23-19 4 0,7-8 8 16,25-26 2-16,4-2-2 15,13-8-2-15,-9 12 1 16,8-3 0-16,7-12 6 15,-4 5-2 1,-2 1 2-16,-2 2-2 16,-11 14-2-16,-33 33-1 15,-4 9 0-15,-18 12-3 16,-7 2 0-16,-9 4 1 16,-2 4 1-16,-8 1 2 0,-4 1 10 15,2 3 10-15,-2-1 20 16,-2-1 5-16,1 1 5 15,0 0-9-15,0-1-7 16,0 0-20-16,0 1-6 16,1 0-11-16,0 0-10 15,0 0-7-15,0 1-47 16,0 0-140-16,7 21 29 16</inkml:trace>
  <inkml:trace contextRef="#ctx0" brushRef="#br0" timeOffset="7708.16">13047 12028 542 0,'-17'16'48'16,"-1"5"75"-16,-1 5-159 15,4 9-8-15,1 9 25 16,6-4 19-16,-1 18 1 16,3 96 2-1,4 11 1-15,0-2-1 16,0-5-1-16,-5-17 3 15,0-106 2-15,-3-11 1 16,-5-7 3-16,-9 53 11 16,1 38-2-16,-10 46-1 15,-1-1 1-15,-6 3 3 16,4-50-8-16,-8-39 8 16,0-46 10-16,-13 2-2 15,-2-4-6-15,-23-1-4 16,-1-4-11-16,-16-5-7 15,9-8 0-15,-6-8 13 16,18-7 24-16,-4-5 35 16,18-2 12-16,0-2 31 0,12 3-16 15,1-34-31-15,19-16-40 16,8-31-14-16,12-12-38 16,10-18-10-16,11 33 5 15,13 11 1-15,8 28 1 16,17 15 1-16,7 22 10 15,13 5 1-15,-1 11 2 16,8 1-8-16,-12 2 0 0,7 0 1 16,-8 0 4-16,11 3 2 15,-9 1 9-15,10 1 2 16,-10 0 1-16,6 0-3 16,-11 0-3-16,11 9-6 15,-5 8 0-15,8 31-2 16,-6 17 1-16,15 42 4 15,-9 17 5-15,11 8-2 16,-8-27 2-16,8-14-1 16,-16-40 1-16,5-20 0 15,-17-16 3-15,6 0-1 16,-7-3 1-16,12 0-2 16,-5-2 1-16,5-2-1 15,-11-4 0-15,2-2 0 16,-18 0 3-16,-6-3 0 15,-10-1 1-15,-3 1 3 0,-10-1 2 16,-3 0 5-16,-2 1 3 16,-3-1 7-16,-2 0 6 15,0 0 16-15,0 0 8 16,0 0 22-16,0 0 5 16,0 0-3-16,0 0-15 0,0 0-2 15,0 0-20-15,0 0-8 16,0 0 0-16,-1 0-1 15,1 0-10-15,0 0-4 16,0 0-5-16,-1 0-3 16,1 0-4-16,0 0-1 15,0 0-2-15,-1 0 0 16,1 0 0-16,0 0 0 16,0 0 2-16,0 0 2 15,0 0 3-15,0 0 8 16,0 0 3-16,0 0 4 15,0 0-2-15,0 0-3 16,0 0-8-16,0 0-4 16,0 0-5-16,0 0 0 15,0 0 3-15,0 0 12 16,0 0 14-16,0 0 15 16,-1 0 6-16,-1 0 5 0,2 0-10 15,-1 0-9-15,0 0-15 16,0 0-3-16,0 0-7 15,0-1 1-15,-1 1-3 16,1-1 0-16,0 0-4 16,0 0-7-16,0-1-9 15,0 2-127-15,0 0-338 0,-1 2 66 16</inkml:trace>
  <inkml:trace contextRef="#ctx0" brushRef="#br0" timeOffset="9365.56">6528 15431 1239 0,'-49'-25'218'0,"-18"-9"116"15,-9 8-388-15,-6-4 25 16,-11-4-22 0,3 4 36-16,2 11-16 15,2 4-5-15,-2 8-113 16,16 14 13-16,-15 4 0 16,5 9 19-16,-10 9-5 15,10 0 111-15,-3 3 7 16,12 4 5-16,-6 12 6 15,11 3 0-15,0 16-5 16,11-2-5-16,10 3-3 16,16-11 0-16,8 7-3 15,10-5 1-15,10 22 1 16,4 3 0-16,9 20 1 16,6-6 4-16,9 21 1 0,-2-11-1 15,9 20 1-15,-1-9 0 16,1 18-2-16,-2-17 4 15,0 3-2-15,-9-19 2 16,-5 2 2-16,-8-24 1 16,-9-5 7-16,-8-17 19 15,-11-2 15-15,-4-17 11 16,-16 10 4-16,-8-3-8 16,-10 10-14-16,-2-2-16 15,-18 14-16-15,6-12-1 0,-17 8-9 16,-2-7-47-16,-13-5 16 15,11-19 36-15,-11-10 54 16,19-19 29-16,-3-7 79 16,13-12-13-16,1-9-25 15,18-1-38-15,-2-10-22 16,12-3-37-16,0-21-34 16,8-1-14-16,6-19-25 15,12 7-5-15,13-9-5 16,15 5 28-16,19-8-1 15,11 6 6-15,13-13-1 16,2 10 8-16,13 11-2 16,-3 20 3-16,13 15-5 15,-2 18 3-15,13 13-13 0,-4 11-3 16,16 15-2-16,-6 7 7 16,16 23 4-16,-9 4 11 15,11 18 2-15,-5 0 7 16,15 9-5-16,-17-11-2 15,11 10 0-15,-6-10 7 16,10 11-7-16,-14-5 3 16,16 0 1-16,-10-15 3 15,24 14-2-15,-27-22 2 0,17 8 3 16,-12-4-1-16,14 7-1 16,-28-21-2-16,10 1 0 15,-20-19-2-15,5-3 1 16,-23-13 2-16,15-3 3 15,-1-4 7-15,30-3-124 16,12-13-130-16,36-33 6 16</inkml:trace>
</inkml:ink>
</file>

<file path=ppt/ink/ink1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6-11T16:30:43.023"/>
    </inkml:context>
    <inkml:brush xml:id="br0">
      <inkml:brushProperty name="width" value="0.05292" units="cm"/>
      <inkml:brushProperty name="height" value="0.05292" units="cm"/>
      <inkml:brushProperty name="color" value="#FF0000"/>
    </inkml:brush>
  </inkml:definitions>
  <inkml:trace contextRef="#ctx0" brushRef="#br0">19727 6178 854 0,'-4'0'192'15,"1"-2"61"-15,1 2-278 16,0 0-30-16,1 1 0 15,-3 35 6-15,-10 62 9 16,6-26 35-16,-2 21 0 16,5-6 3-16,-2 24 2 15,6-4 2-15,1 23 2 16,-4-7 1-16,3 24-4 16,4-13 0-16,-5 10 0 15,-4 20 12-15,6-3 2 16,-5-12 0-16,-2-4 2 15,4-2-4-15,2-41-7 16,-4-1-3-16,1-20-4 16,-2-6 1-16,-3-27 0 15,-1-11 2-15,2-15 8 16,1-9 14-16,1-12-23 16,2-22-161-16,6-18-75 15,8-47-58-15</inkml:trace>
  <inkml:trace contextRef="#ctx0" brushRef="#br0" timeOffset="271.67">19722 6146 758 0,'-28'31'91'16,"10"-24"67"-16,13 9-295 15,17 1-8-15,23-2-73 0,14-5 0 16</inkml:trace>
  <inkml:trace contextRef="#ctx0" brushRef="#br0" timeOffset="892.44">20928 5725 78 0,'181'-96'72'0,"42"-15"-13"16,-11 8-19-16,49-13-13 16,-25 18-22-16,38-5-11 15,-30 19-10-15,25 3-15 16,-49 22-7-16,14 10-8 15,-44 18 8-15,-3 8 3 16,-45 6 20-16,-8 11 9 16,-41 6 17-16,-15 5 19 15,-24 11 9-15,-10 10 13 16,-15 6 8-16,-4 22 23 16,-13 17-4-16,-6 30 4 15,-7 13-14-15,-14 45-7 16,-6 6-25-16,-12 41-12 15,-7-6-14-15,-7 41 25 16,2-23 22-16,-3 32 5 0,9-41-1 16,2 10 0-16,11-43-27 15,8-1-24-15,6-47-9 16,10-2 1-16,4-28 5 16,5-10-2-16,0-27 0 15,4-10 3-15,-7-21 8 16,1-10 38-16,-5-13 7 15,2-5 5-15,-3-4-2 16,1 2-9-16,0-1-42 0,-1 0-10 16,0 0-10-16,-2-1-58 15,-37-9-22-15,-93-20 26 16,35 13 49-16,-38 3 7 16,-22 13 46-16,-31 14 23 15,8 10-27-15,-43 11-39 16,-5 10 0-16,-23 12 7 15,2 6-1-15,-44 19 2 16,23 4-3-16,-29 11-3 16,49-10 3-16,5-1-1 15,45-15 1-15,-12 13-6 16,47-14 1-16,1 1-3 16,45-15 2-16,26-11-58 15,47-28-140-15,24-23-66 16,23-21-82-16</inkml:trace>
  <inkml:trace contextRef="#ctx0" brushRef="#br0" timeOffset="1385.66">19420 6357 485 0,'-5'-13'163'0,"12"-13"9"15,11-4-124-15,21-20-44 16,15-7-13-16,36-23 8 16,15 2 7-16,24-11-2 15,-1 9 9-15,28 0 0 0,-21 13-4 16,18-8 9-16,-7 6 3 15,18-6-5-15,-23 8-1 16,15 3 1-16,-28 19-11 16,-9 11-1-16,-35 14-3 15,-13 8 0-15,-35 6 0 16,-11 3-3-16,-18 5-5 0,-5 2-53 16,-3 7-105-16,-6 15-36 15,-16 4-75-15</inkml:trace>
  <inkml:trace contextRef="#ctx0" brushRef="#br0" timeOffset="3336.1">15301 8181 714 0,'-96'32'132'16,"32"-25"76"-16,4 2-222 16,16 7 1-16,13 6-32 15,22-1-12-15,19-1-24 16,18-4 2-16,27-8 4 16,12-12 31-16,37-15 24 0,13-15 27 15,33-15 9 1,44-17 23-16,7-1-28 15,15-2 11 1,-2 4 3-16,-8 11-12 0,-32 17 6 16,16 4-1-16,-30 12-15 15,25 3-7-15,-18 5 9 16,2-2-1-16,-20 1 2 16,-3 2-4-16,-41 1-6 15,-2 0 4-15,-32 0 0 16,-1 0 4-16,-14-4 6 0,10-6 6 15,-5 1 0-15,8-11-5 16,-7-1-13-16,8-14-48 16,-12-1-68-16,3-15-59 15,-10 8-44-15</inkml:trace>
  <inkml:trace contextRef="#ctx0" brushRef="#br0" timeOffset="3574.65">18599 7102 716 0,'-7'14'109'0,"8"-9"88"16,2 10-216-16,6 12 7 16,7 3 17-16,18 11 21 15,4 1 6-15,17 10 12 0,3-4-3 16,2 10 0-16,-13-2-16 15,-7 5-6-15,-20-7-10 16,-25 11-1-16,-24-4-14 16,-35 19-241-16,-22 0 74 15</inkml:trace>
  <inkml:trace contextRef="#ctx0" brushRef="#br0" timeOffset="4287.62">11421 9082 1291 0,'34'-19'239'0,"-20"6"111"15,-11 5-387-15,20 11-13 16,4 9 0-16,12-1-3 16,6 2-13-16,3-7-14 15,-12-8 7-15,-5-11 16 16,-13-6 33-16,-14-19 73 15,-8-3 52-15,-13-29-6 16,-5-19-16-16,-10-40-22 16,-1 0-33-16,-8-12-31 0,6 29 56 15,-3 14 8-15,5 42-2 16,-4 7-25-16,9 19-26 16,0 7-82-16,7 9-12 15,-4 18-7-15,3 22 22 16,-6 35 19-16,-3 21 32 15,-1 36 10-15,6 8 13 0,7 36-4 16,13-10-4 0,15 21-8-16,9-10 0 15,14 21-3-15,6-25 5 0,6 26 12 16,-7-28 11-16,3 2 0 16,-10-30 0-16,6-1-4 15,-4-38-7-15,8 1-57 16,0-22-81-16,7 2-158 15,-10-19-26-15</inkml:trace>
  <inkml:trace contextRef="#ctx0" brushRef="#br0" timeOffset="4732.92">11056 10012 996 0,'-8'-7'230'16,"6"0"71"-16,11-6-289 16,15-12-39-16,14-4-3 15,30-13 4-15,8 0 14 16,11-6 1-16,-12 10 9 16,-2 0 2-16,-23 8-2 0,-5 0-6 15,-6 2 3-15,6-8-14 16,-3-3-23-16,-2-11-10 15,-9 6 11-15,-10 0 34 16,-15 4 18-16,-10-6 53 16,-4 8 22-16,-2-4 31 15,4 7-29-15,-1 4-4 16,6 17-32-16,0 4-20 16,3 8-44-16,1 2-17 15,4 4-5-15,-7-4 3 16,2 1 7-16,18 16 10 15,38 53 12-15,-36-19 8 16,-8 1 2-16,1 6 2 16,-7-10-3-16,-3-2 1 15,1-14-3-15,-1-4-80 16,-1-6-84-16,3-2-178 16,4-9-47-16</inkml:trace>
  <inkml:trace contextRef="#ctx0" brushRef="#br0" timeOffset="4913.3">12124 8530 1299 0,'-2'19'235'0,"-1"-15"98"16,5 0-414-16,7 5-13 15,2 2-24-15,5 12-92 16,0 10-43-16,-2 16-53 15,-7 1-96-15</inkml:trace>
  <inkml:trace contextRef="#ctx0" brushRef="#br0" timeOffset="5671.68">12386 9289 221 0,'27'30'38'15,"-17"-17"27"-15,4 1-65 16,-2-4 9-16,-2-6 56 0,2-5 57 16,-2-7 86-16,-2-6 23 15,5-16 16-15,1-11-53 16,-1-17-39-16,-1-4-79 16,-6-27-25-16,-4-1-17 15,-4-14 1-15,-8 7-18 16,-3-33-35-16,1 10-3 15,-4 10 36-15,-1 21-1 16,1 1-1-16,3 41 28 16,-3 17 21-16,4 11-41 15,3 5-9-15,3 7-7 0,0 4-19 16,5 6-27-16,0-1-18 16,1-2 6-16,-1 1 1 15,2 37 16-15,4 76 13 16,0-16 19-16,2 39 6 15,7 3 2-15,7 9-11 16,5-31-12-16,14-2 3 16,6-33-6-16,16-8-6 15,4-22 16-15,16-13 7 16,2-26-5-16,17-25 0 16,-5-21 13-16,4-16-6 15,-18-3-1-15,-7-10 5 0,-24 3 5 16,-3-24 6-16,-10-1 3 15,-6-5 16-15,-6 9 5 16,-11 4-1 0,-16 29 2-16,-11 8 6 0,-3 9-13 15,-3 3-9-15,3 9-6 16,-4 4-18-16,3 7-10 16,-3 8-18-16,4 9-4 15,-2 16-6-15,7 7 1 16,10 14-2-16,10 5 16 0,27 14 13 15,18-8 8-15,44 0 8 16,24-21-106-16,67-35-200 16,-4-43 22-16</inkml:trace>
  <inkml:trace contextRef="#ctx0" brushRef="#br0" timeOffset="9032.84">24141 6435 309 0,'-16'15'252'0,"4"-4"-69"15,7-10-4-15,-3 5-200 16,1-1-17-16,1 0-38 15,4 0-13-15,10-3 7 16,9-6 20-16,16-6 18 16,10-5 45-16,20-11 29 15,8-6 2-15,27-11 11 16,7-1-4-16,23-6 2 16,50-3 7-1,-6 2-41-15,15 1-2 0,3 1-4 16,6 2 1-16,-55 10 0 15,37-4 4-15,-29 10-3 16,-1-3-1-16,-25 8 2 16,4 0 0-16,-38 8 2 15,-4-1 15-15,-23 8 0 16,-8 2 1-16,-18 2-2 16,-10 1-2-16,-15 4-11 15,-5-2-1-15,-5 3-14 16,-2 0-77-16,0 1-96 0,-2-1-6 15</inkml:trace>
  <inkml:trace contextRef="#ctx0" brushRef="#br0" timeOffset="9293.98">26197 5415 364 0,'64'32'93'0,"-26"-19"36"16,7 5-101-16,17 12 7 15,4 6-5-15,13 11 0 16,-10 1-6-16,-1 7-6 16,-15-7-11-16,-12 5-2 15,-18-8-3-15,-10 14 2 0,-15-1-3 16,-14 12-27-16,-11-5-65 15,-21 11-64-15,-7-14-30 16</inkml:trace>
  <inkml:trace contextRef="#ctx0" brushRef="#br0" timeOffset="9683.74">27201 5438 1477 0,'3'13'272'0,"-4"-6"153"15,1-8-478-15,5 1-7 16,-5 0-9-16,1 0 0 15,32 12 5-15,54 22 15 16,-30-17 46-16,7 0 1 16,-13-6 1-16,-3-1 1 0,-13-3-2 15,-9 0 2-15,-6 2-1 16,-2 3 1-16,-4 1-2 16,-1 7 0-16,-3 0-3 15,-4-2-56-15,-4-4-9 16,-3-3 1-16,-4-7 1 15,-6-4 13-15,-13-12-38 16,-38-21-197-16,-10-12 46 16</inkml:trace>
  <inkml:trace contextRef="#ctx0" brushRef="#br0" timeOffset="9881.34">27258 5423 997 0,'-9'-21'162'0,"30"8"110"0,4-9-311 16,5 2 17-16,14-5 5 15,3 5 15-15,12 3 2 16,-5 9 4-16,5 1-1 15,-12 7-1-15,-5 1-5 16,-17 5-6-16,-7-2-31 16,-13 0-12-16,-1 4-34 15,-4-1-10-15,1 1-29 16,-1-1 12-16,0-2 7 16,5-6 27-16,-5 0-51 15,9-5-7-15,30-13 4 0</inkml:trace>
  <inkml:trace contextRef="#ctx0" brushRef="#br0" timeOffset="10401.66">28133 5051 457 0,'12'-3'142'0,"-11"3"47"15,-3 3-126-15,2-2-8 16,0-1-2-16,0 0-26 16,0 0-14-16,0 0-11 15,0 0-12-15,0 0-5 16,0 1 4-16,2 4 3 0,3 13 8 15,12 3 13-15,41 30 7 16,-42-43 3-16,3-4 21 16,-6-5 7-16,2-10 13 15,-1-4-6-15,1-11-3 16,-2-1-17-16,-4-5 33 16,-6 7-6-16,-6-3 23 15,-6 9-2-15,-10 0-4 16,-6 4-49-16,-14 7-16 15,-3 7-28-15,-9 10-6 16,3 10-5-16,-5 13 5 16,6 6 7-16,-4 13 3 15,7-5 2-15,7 0 3 16,14-11-4-16,10-7-3 16,12-8-4-16,11 0-5 15,6-6 1-15,11 3 1 0,6-3 1 16,13 1 6-16,3-4 5 15,8 2 4-15,-5-4 0 16,4 1 2-16,-7 0-2 16,-6 0-3-16,-8 2-8 15,-6 6-34-15,-14 4-14 16,-13 13-14-16,-12 6-1 0,-19 12 6 16,-9-1 34-16,-8 7-1 15,1-9-34-15,-1-1-168 16,11-13 26-16</inkml:trace>
  <inkml:trace contextRef="#ctx0" brushRef="#br0" timeOffset="11388.63">27710 5337 881 0,'-5'-3'207'16,"2"2"80"-16,2-1-257 0,0 1-19 15,0 0-9-15,-1-1-13 16,-1 1-20-16,-15-3-17 16,-2-1-4-16,-28-8 5 15,37 11-6-15,4 1 8 16,5 1-21-16,2 0-15 16,-1 0-63-16,0 0-42 15,0 0-25-15,-2 0-34 0</inkml:trace>
  <inkml:trace contextRef="#ctx0" brushRef="#br0" timeOffset="11742.76">27384 5355 315 0,'-13'1'257'0,"6"-1"-52"15,6 0-46-15,2 0-104 16,-1 0-50-16,0 0-6 16,2 0-10-16,30 7 1 15,44 14 10-15,-18 0 6 16,-1 5-1-16,6 12-2 15,-9 6-2-15,0 13 2 16,-11-4-4-16,-5 4 5 16,-14-4 5-16,-8 3-3 15,-13-14 1-15,-13 2 7 0,-10-6-2 16,-11-3 5-16,-4-13 7 16,-14-5 6-16,2-13-9 15,2-9 104-15,5-13-13 16,2-16-19-16,17-7-11 15,21-14-16-15,17-7-112 16,32-21 4-16,21 8 12 16,30-6 0-16,4 11 18 0,9 1 2 15,-13 27-14 1,5 6-114-16,-23 16-87 0,-7 8-63 16,-26 6-122-16</inkml:trace>
  <inkml:trace contextRef="#ctx0" brushRef="#br0" timeOffset="13223.52">28422 5209 828 0,'0'0'185'0,"0"0"72"16,0 0-250-16,0 0-19 15,0 0-8-15,-1 1-2 16,-1 2-1-16,-8 26 7 15,-11 38 16-15,15-28 7 16,10-4 2-16,6-2 5 0,6-6-1 16,10-7 2-16,5-7-3 15,20-8 4-15,-1-12-5 16,15-12-5-16,-5-7-21 16,2-17-70-16,-17-1 2 15,-9 3 65-15,-17 7 23 16,-12-1-8-16,-15 8 77 15,-10 1-15-15,-4 1-66 0,-14 4-22 16,2 11 26 0,-10 15-7-16,-2 10 8 0,-11 10 4 15,8 5 3-15,-14 15 5 16,6 3-1-16,-1 18 6 16,18 2 0-16,6 12 2 15,22-11-5-15,16-4-5 16,18-22-7-16,16-8-3 15,11-20-2-15,23-14 6 16,4-13 5-16,21-25 3 16,2-18 0-16,17-24-17 15,-17-6-21-15,3-15-45 16,-21 4-56-16,-9-12 17 16,-29 17 24-16,-8-1 24 15,-19 21 85-15,-7 20 106 16,-11 26-12-16,-6 10-16 15,-8 15-13-15,-21 16-43 0,-1 7-54 16,-11 16-1-16,-1 11 7 16,-1 20 6-16,20-3 3 15,2 6-4-15,14-6-1 16,14 5-12-16,14-12 1 16,12 7-6-16,6-4 7 0,22 10 4 15,5-13 9-15,13 0-1 16,-3-15 4-16,8 2 0 15,-20-13-3-15,-8 3 1 16,-20-10-1-16,-9-3-4 16,-15-9 0-16,-15-2 4 15,-9-5 2-15,-15-4 7 16,-8-1 2-16,-15-8-34 16,5-9-16-16,4-7 63 15,18-2-10-15,23-19-39 16,30-3 31-16,24-24 12 15,16-7-65-15,24-27 9 16,-8 7 44-16,-2 1 35 16,-16 17 1-16,3-10 1 15,-22 24-2-15,-4 11 9 16,-9 10-28-16,-4 10 31 0,-18 24 7 16,-2 4 5-16,-4 5-16 15,-1 1-19-15,0-1-39 16,-1 1-12-16,-1 13-9 15,-7 26 2-15,-15 61 16 16,9-26 6-16,7-1 5 16,7 2 2-16,6-14-1 15,10 0 0-15,8-18-3 16,5-9-5-16,-1-17-1 16,8-14 1-16,-7-16 0 0,7-13 5 15,-4-10 6-15,9-25-13 16,-1-7-24-16,0-12 8 15,-8 7 8-15,-2 4 2 16,-15 23 13-16,-5 13 34 16,-4 18-11-16,-1 4-19 15,0 7-14-15,2 12-7 16,4 9-11-16,4 17-5 16,6 8 10-16,8 17 11 15,2 0 10-15,6 1 3 16,-2-13 6-16,3-8 4 15,-5-17 2-15,7-17 12 16,0-21 0-16,22-32 2 16,6-11-13-16,25-39-18 15,-8-12-18-15,1-17-1 0,-23 8 1 16,0-40 5-16,-25 22 15 16,-4-16 11-16,-9 12 2 15,-4-1 36-15,-17 39 17 16,-12 15 6-16,-4 33-2 15,-3 16-2-15,-2 20-40 16,1 10-22-16,1 8-12 16,-3 14-12-16,-2 4-10 0,-5 18-1 15,1 11 6-15,-4 28 7 16,3 3 5-16,4 21 3 16,5 1 2-16,3 30 1 15,10-17 0-15,9 26 12 16,5-9 6-16,14 9 5 15,11-34 1-15,12 1 2 16,6-32-6-16,25-17 0 16,2-28 0-16,29-17-17 15,1-20-49-15,23-18-252 16,-13-23 48-16</inkml:trace>
  <inkml:trace contextRef="#ctx0" brushRef="#br0" timeOffset="13804.87">31382 5191 749 0,'4'13'139'0,"-3"-4"62"16,0-5-226-16,6 1 5 15,6 4 5-15,13-3 18 16,6-1 22-16,16-11 10 15,2-9 0-15,16-23 18 16,-8-11 1-16,12-29 5 16,-8-3-9-16,-2-28 2 15,-16 2-20-15,-4-19 14 16,-17 18 3-16,-9-14 2 16,-8 16 5-16,-4 5 34 15,-4 20-29-15,-4-2-4 0,1 20-5 16,-1 11-4-16,-1 14-37 15,1 14-5-15,2 13-13 16,0 5-19-16,3 8-24 16,-1 9-17-16,-5 9 6 15,-9 39-8-15,-4 23 19 16,-5 42 29-16,-2 22 16 16,13 27 2-16,19-20 16 15,17 1 3-15,15-32-12 16,28-13 0-16,6-33-41 0,19-10-96 15,8-25-74-15,15-28-120 16,-21-34-75-16</inkml:trace>
  <inkml:trace contextRef="#ctx0" brushRef="#br0" timeOffset="14026.75">31634 4391 1077 0,'62'-11'191'16,"24"-3"121"-16,26-1-342 15,10 0 26-15,10 5-2 16,-25 5 2-16,-6-4 4 16,-39 3 8-16,-16 3 15 0,-27-3 5 15,-10-2-80-15,-14-2-89 16,-38-22-175-16,-9-12-60 15</inkml:trace>
  <inkml:trace contextRef="#ctx0" brushRef="#br0" timeOffset="17603.56">21628 8750 1003 0,'-9'-11'147'16,"1"0"134"-16,3 9-306 15,3 1-5-15,2 3 19 16,0-2-26-16,0 0-3 16,0 1-2-16,5 29 7 15,16 64 11-15,-8-27 13 16,1 25 5-16,-4 4 4 0,2 26 2 16,-4-10 0-16,-3 29 6 15,1-1-2-15,-1 14-5 16,-2-18 5-16,3 29 4 15,3-23-9-15,7-4-1 16,3-18 5-16,4 7-3 16,-1-32-4-16,4-2-38 15,0-18-205 1,-4-17 8-16,-6-47-38 16</inkml:trace>
  <inkml:trace contextRef="#ctx0" brushRef="#br0" timeOffset="17883.75">22058 8663 935 0,'7'-15'155'16,"-7"12"88"-16,0 24-282 15,-1 25-1-15,1 21 2 16,-3 33 3-16,1 21 18 15,4 42 5-15,-1-4 4 16,4 32 15-16,2-12 3 16,0 11 6-16,-1-22 5 15,5 6-9-15,-5-37-4 0,2 7 1 16,4-23-4-16,-1-8-26 16,2-27-41-16,4-7-185 15,-3-33 30-15</inkml:trace>
  <inkml:trace contextRef="#ctx0" brushRef="#br0" timeOffset="18119.5">21680 8756 742 0,'-20'43'345'0,"-2"7"-31"16,-8 24-112-16,-6 23-226 16,-13 48 12-16,2-3 1 15,-16 29-60-15,6-9-40 16,0-3-100-16,15-47-72 16,7-24-23-16,19-49-50 0</inkml:trace>
  <inkml:trace contextRef="#ctx0" brushRef="#br0" timeOffset="18304.66">21315 9366 266 0,'35'-144'65'0,"10"-18"43"16,3 26-77-16,17 10 19 15,1 31 10-15,21 12 33 16,-1 31-15-16,16 14-3 16,-6 22-20-16,21 19-14 15,-14 18-28-15,9 21 3 16,-16 13-3-16,0 27-15 15,-24 9-27-15,-9 28-147 16,-20 5-26-16,-15 40-65 16</inkml:trace>
  <inkml:trace contextRef="#ctx0" brushRef="#br0" timeOffset="18873.22">20273 12231 1372 0,'-11'3'286'0,"3"0"118"15,2-2-424-15,2 10-17 16,2 7-9-16,2 71 2 15,4 56 12-15,5 25 14 16,6-10 11-16,4-5-2 16,6-71-4-16,2-53-5 0,-1-27-6 15,5 3-17 1,-4-2-1-16,5 0 3 0,-6-4 7 16,-2-2 10-16,-8-3 23 15,-1-1 20-15,-8-2 5 16,0-1 8-16,-2 1 1 15,-5 0 5-15,-1 1-9 16,-2 0-2-16,0 3-8 16,2 2-6-16,0 0-16 15,1-1-39-15,0 1-45 0,0 0-42 16,1 1-16-16,14 1-111 16,16 4-79-16,44 8 23 15</inkml:trace>
  <inkml:trace contextRef="#ctx0" brushRef="#br0" timeOffset="19499.7">20619 12205 467 0,'-7'-4'424'16,"0"3"-106"-16,7 0-26 16,-1-1-253-16,1 2-56 15,0 0-37-15,0 0-5 0,1 2 6 16,7 7 6-16,14 15 23 15,38 77 13-15,-40-13 7 16,-4 60 6-16,-12 1 6 16,-9 2 5-16,-11-39 3 15,-20-30-2-15,-8-60 0 16,-29-7-38-16,-3-6-41 16,-8 5-203-16,15 6 18 15</inkml:trace>
  <inkml:trace contextRef="#ctx0" brushRef="#br0" timeOffset="20964.32">21072 13063 560 0,'-26'-4'259'0,"-2"-11"21"15,6-6-164-15,2-21-1 16,7-13-65-16,1-25-21 16,7-4-30-16,7-13-1 15,1 10-4-15,7 6 2 16,1 25 0-16,8 6-5 16,3 19-5-16,12 10-3 0,0 8-1 15,8 10 1-15,-6 8 3 16,-1 25 2-16,-9 15 1 15,-6 42 4-15,-8 17 2 16,-5 25 0-16,-7-16 1 16,-6-6 4-16,-5-41-1 15,-6-20 0-15,-1-29 3 16,-2-6 3-16,3-8-2 16,1-2 3-16,6-1-3 0,-1 0-13 15,3-2-3 1,2 0-6-16,5-3-5 0,4-14 0 15,6-20 13-15,8-53 2 16,7-17 6-16,11-37 2 16,3 14 1-16,10 14 2 15,-4 55-1-15,3 16-1 16,-9 37 0-16,-3 7 0 16,-10 3 0-16,2 6 1 15,-9 5 0-15,-1 23-2 16,-4 22 0-16,0 27 2 15,-5 34-1-15,-1 19 0 16,3-20 3-16,4-18 2 16,-1-26-2-16,4-39 0 15,4-21 0-15,1-6-4 16,0-6-6-16,10-2-5 16,0-7-21-16,12-22-30 0,-2-26 2 15,4-43 5-15,-7-16 8 16,-3-22 55-16,-14 17 60 15,-5 23 51-15,-9 41 24 16,-5 19 24-16,-4 23-27 16,2 7-19-16,-2 2-46 15,1 4-30-15,-1 0-33 0,1 2-25 16,0 0-16-16,-1 0 0 16,0 2 4-16,-2 25 7 15,-2 56 16-15,5-14 6 16,1 5-3-16,7 18 1 15,5-13-1-15,5-5 0 16,1-20-16-16,2-13-47 16,-4-30-36-16,-1-48-167 15,-6-28-68-15,-4-40-51 16</inkml:trace>
  <inkml:trace contextRef="#ctx0" brushRef="#br0" timeOffset="21100.95">22052 12029 80 0,'1'-56'134'0,"3"9"-33"16,-1 23-14-16,5 10-28 16,0 12-37-16,5 10-12 15,1 6-10-15,1 17-72 0,-1 8-25 16,2 14-18-16</inkml:trace>
  <inkml:trace contextRef="#ctx0" brushRef="#br0" timeOffset="21499.59">22457 12825 285 0,'4'3'276'0,"2"-33"-82"16,8-22-45-16,2-42-81 16,4-9-69-16,4-2-9 15,0 17-13-15,6-18-32 16,-6 23-12-16,-1-17 6 15,-7-4 33-15,-2-12 58 16,-9 22 73-16,-3 7 25 16,-5 25 10-16,-2 12 18 15,-1 20-36-15,-1 9-38 16,2 13-26-16,-1 9-34 16,-1 7-47-16,-8 19-11 15,-3 14-1-15,-5 25 12 16,-3 7 20-16,-1 29 4 15,7 1 3-15,4 12-2 0,7-14 0 16,5 36-4-16,9 1 0 16,13 28 0-16,9-15 6 15,15-1 3-15,6-47-6 16,12-38-81-16,-2-47-98 16,3-21-109-16,-13-16-81 15</inkml:trace>
  <inkml:trace contextRef="#ctx0" brushRef="#br0" timeOffset="21665.88">22433 12264 1077 0,'12'-17'207'0,"23"-14"99"15,7-6-330-15,30-12 0 16,11 2-16-16,21 0-279 15,-10 15 96-15</inkml:trace>
  <inkml:trace contextRef="#ctx0" brushRef="#br0" timeOffset="22080.66">23479 12488 301 0,'16'66'105'0,"-3"-34"18"15,9-22-40-15,-1-17-25 16,11-39 16-16,3-11-1 16,12-13-7-16,-1-7-29 15,4-14-13-15,-10 17-5 0,-5-17 43 16,-17 0 22 0,-5-16 31-16,-6 10-2 0,-4-11-12 15,-2 20-41-15,-2 7 8 16,0 24-23-16,-1 15 0 15,-1 26-1-15,2 8-20 16,-1 6-47-16,0 12-11 16,-2 3-5-16,-5 14-6 15,-3 9 12-15,-2 23 10 16,1 8 4-16,-7 26 15 16,4 9 10-16,1 25 7 15,5-12 3-15,8-2 1 16,14-20-12-16,10 21-2 15,4-21-3-15,10 9-5 16,-4-11-19-16,11-17-74 16,1-61-106-16,11-39-109 15,-6-51-66-15</inkml:trace>
  <inkml:trace contextRef="#ctx0" brushRef="#br0" timeOffset="23198.79">23689 12052 926 0,'-7'1'230'0,"6"-1"59"15,3 1-279-15,-2-1-14 16,2 0-13-16,26 3 4 16,51 6 8-1,-19-7 9-15,3-2-3 0,12-3-9 16,-9-3-2-16,8-3 1 15,-13-2 0-15,-1-4 8 16,-17-1 7-16,8-9 10 16,-9-4-1-16,7-7-9 15,-5 2-17-15,1-10-33 16,-16 6 2-16,-7 1 35 16,-15 6 30-16,-6-1 36 15,-7 11 45-15,-3 1-6 16,-2 5-35-16,0 3-26 15,-1 6-27-15,-3 6-28 16,0 8-9-16,-5 10-6 0,0 10 5 16,-3 18 5-1,3 3 16-15,1 13 11 0,7 0 7 16,5 8-1-16,10-7-4 16,9 0-1-16,10-13-7 15,12-7 0-15,4-15 0 0,8-7 2 16,-4-10-5-1,5-7 1-15,-8-8 1 16,5-11 3-16,-5-4 0 0,9-32-11 16,1-11-15-16,-1-12-8 15,-9 1-4-15,-2-19 4 16,-14 22 16-16,-6-3 29 16,-7 10 19-16,-5-1 2 15,-5 23 0-15,-4 10 14 16,-1 17-18-16,-4 6-22 15,-4 12-2-15,-11 14-1 16,-1 7-19-16,-9 13 6 16,4 6 10-16,3 15 3 15,12-5-2-15,8 5 4 16,10-12-7-16,11 7 6 16,9-10-1-16,12 4 0 15,0-6-3-15,13 6 0 16,-6-8-5-16,2-1-5 0,-12-8-7 15,-3-1 1-15,-11-6 2 16,-9-1-5-16,-8-8 0 16,-6-1 6-16,-5-5 3 15,-5-1 5-15,2-2 7 16,2-1 10-16,4-3 6 16,2-1 6-16,5-2-1 15,0 0-5-15,0 0-9 0,1-2-6 16,28-15-11-16,45-48 1 15,-34 27 6-15,15-35 6 16,-12 5 3-16,7-15 26 16,-6-5 0-16,11-23 0 15,-11 22-5-15,3-18 4 16,-2-5-28-16,-2-8 8 16,-14 30 12-16,-10 4 20 15,-10 17-5-15,-7 19 25 16,-6 24-2-16,-4 4-15 15,-1 8-22-15,0 5-7 16,-4 5-26-16,-1 0-19 16,-1 6-1-16,-6 13 0 15,-2 9-1-15,-4 24 6 16,0 12 9-16,2 31 1 16,6 6-5-16,5 24 1 0,11-7 1 15,8 15 0-15,4-22 2 16,10 9 1-16,3-22 3 15,4 0-33-15,-6-25-42 16,4-6-108-16,-11-23-66 0,-6-11-107 16,-9-18-64-16</inkml:trace>
  <inkml:trace contextRef="#ctx0" brushRef="#br0" timeOffset="23554.5">25378 12071 733 0,'-13'-13'397'15,"13"1"-50"-15,18-13-117 16,14-6-225-16,26-10-19 16,11-1-8-16,18-11-5 15,-4 12 5-15,6-6 5 16,-14 2 9-16,0-7 2 16,-10 12 6-16,0-3 6 15,-14 11-3-15,-3 4 5 16,-15 11-2-16,-9 4 2 15,-12 8-5-15,-7 2-5 16,-5 7-4-16,-1 10 4 16,-2 4 0-16,-5 16 6 0,-4 8 5 15,-5 14 3-15,-2-1-3 16,1 6 1-16,3-9 0 16,3 5 5-16,5-12-4 15,4 0 1-15,1-7-3 16,2-3-5-16,1-17-12 15,-1-5-49-15,1-13-50 16,0-19-238-16,-2-19 16 16</inkml:trace>
  <inkml:trace contextRef="#ctx0" brushRef="#br0" timeOffset="23759.88">26100 11159 588 0,'3'-17'475'15,"-3"11"-114"-15,-3 3-45 16,-1 4-298-16,3-1-31 16,0 2-15-16,-1-1-5 15,-11 18 0-15,-38 38-50 16,42-41-25-16,7 1-62 16,10-2-27-16,10 4-74 15,10-1 15-15,9-2-19 16</inkml:trace>
  <inkml:trace contextRef="#ctx0" brushRef="#br0" timeOffset="24230.89">26306 11162 1077 0,'-9'-11'364'16,"3"0"40"-16,5 5-308 15,-2 2-46-15,1 1-58 16,2 3-24-16,-1 0-9 0,0 0 2 15,0 2 8-15,0-1 6 16,-6 10 15-16,-2 8 8 16,-14 30-2-16,17-34 0 15,2 0-4-15,3 3-9 16,2-1-13-16,7 6-13 16,6 0-6-16,8-2-10 15,2-4 8-15,1-7 14 16,-3-7 17-16,-4-4 30 15,-8-7 26-15,-2-6 27 16,-3-4 5-16,-2-6-2 16,-1-2-21-16,-5-5-12 15,-2 1-22-15,-8-5 9 16,0 5 5-16,-8-3-3 16,0 4-2-16,-5 1-4 0,3 8-18 15,-6 2-12-15,6 12-3 16,-1 6-11-16,3 6-5 15,-2 9-3-15,4 7 5 16,-2 11 4-16,5 2 9 16,4 9-53-16,9-2-36 15,13 9-102-15,10-11-119 16,14 1-10-16,8-13-80 0</inkml:trace>
  <inkml:trace contextRef="#ctx0" brushRef="#br0" timeOffset="25018.49">26643 11468 767 0,'8'12'170'16,"-10"6"70"-16,-2 3-211 16,-3 7-20-16,-1 11-1 15,-1 4 6-15,-3 7-6 16,5-8-10-16,2 2 0 15,1-9 0-15,4-7 0 16,3-11 3-16,-1-5 6 0,0-7 5 16,0-5 15-1,0-2 5-15,-2 0 5 0,0 1-8 16,1-1-30-16,10-15-13 16,32-48 12-16,-27 32-1 15,3-8 7-15,-8 8 23 16,5-7-1-16,0 3-20 15,5 2-3-15,-2 12-3 16,2 5 3-16,-2 12 1 16,0 5 2-16,-1 8 1 15,3 9 1-15,-2 6-4 0,3 9 0 16,-4 1-2-16,2 5-1 16,-3-3-1-16,3 1 1 15,0-7-1-15,5 2 2 16,3-8 0-16,4-6-1 15,-3-7 0-15,3-4 3 16,-7-11 0-16,1-6 6 16,-6-4 4-16,8-10 10 15,0-8-1-15,1-6 14 16,-4 1 8-16,1-9 7 16,-7 5-7-16,-4 1-1 15,-6 6-14-15,-3 4-9 16,-4 11-4-16,-3 10 0 15,-1 6-8-15,-3 3-11 16,-1 3-12-16,5-1-10 0,-1 1-6 16,-10 3 1-16,-8 18 9 15,-33 43 6-15,45-37 2 16,9 1-1-16,6-7-1 16,10 0-6-16,6-9-6 15,8-2 0-15,1-7 6 16,4-1 3-16,-7-3 9 0,-4-1 7 15,-10 1 0-15,-4 0-3 16,-6 2-6-16,-1 5-10 16,-3 4-5-16,-3 13-1 15,-2 9 7-15,-1 16 4 16,-1 1 11-16,7 24 2 16,5 6 2-16,10 13-2 15,8-9 1-15,15 84-291 16,0 29 100-16</inkml:trace>
  <inkml:trace contextRef="#ctx0" brushRef="#br0" timeOffset="25119.74">27578 13492 72 0,'-69'-67'-10'0,"-21"-12"27"0</inkml:trace>
  <inkml:trace contextRef="#ctx0" brushRef="#br0" timeOffset="25333.4">27102 13128 732 0,'-27'-13'421'0,"13"4"-43"0,11 2-174 16,9-12-94-16,4-16-88 16,19-69-10-16,10-39-26 15,28-16-6-15,5 9 4 16,29 7 0-16,-3 62 0 16,21 21 11-16,-13 7 2 15,11-12 3-15,-18 6 0 0,-1-2-2 16,-25 22-1-16,-7 2 1 15,-21 15-7-15,-10 8-27 16,-15 8-28-16,-4 0-139 16,-6 10-144-16,-5 2-1 15,-8-9-160-15</inkml:trace>
  <inkml:trace contextRef="#ctx0" brushRef="#br0" timeOffset="25885.09">27419 12255 1122 0,'-3'12'241'15,"3"-30"98"-15,0 18-344 16,2 3-21-16,0 3-1 16,-2-6 1-16,0 2 0 15,1 6 12-15,5 18 4 16,8 48-4-16,-3-11 0 15,2 11 1-15,8 40 4 16,4 6 4-16,8-5 3 16,-3-22 2-16,1-16 2 0,-8-44-1 15,-3-13-1-15,-12-13-1 16,-10 0-4-16,-13-1-2 16,-24 2-41-16,-19 1-61 15,-31 4-194-15,-17-3 9 16</inkml:trace>
  <inkml:trace contextRef="#ctx0" brushRef="#br0" timeOffset="27298.79">12487 10978 273 0,'1'141'71'15,"8"-15"-62"-15,7 6-7 16,15 2 1-16,4-40-2 15,6-4-2-15,-1-23-70 16,0-6 20-16</inkml:trace>
  <inkml:trace contextRef="#ctx0" brushRef="#br0" timeOffset="27605.26">13019 10380 667 0,'7'10'243'0,"-1"1"-7"16,-1-21-140-16,6 33-121 0,2 8 1 16,4 19 8-1,-1 11 15-15,2 22 0 16,-3 1 1-16,4 15-1 0,1-9 0 15,4 17 0-15,-1-14 1 16,5 10-1-16,-3-14 0 16,3 7 4-16,-8-23 0 15,1-1-13-15,-7-21-42 16,-4-4-183-16,-8-17 33 16</inkml:trace>
  <inkml:trace contextRef="#ctx0" brushRef="#br0" timeOffset="27872.6">12552 10633 1046 0,'-10'-13'211'15,"1"9"90"-15,1 14-318 16,2 15-8-16,-1 31 1 15,-4 17 7-15,-9 25 10 16,0 7 8-16,-3 21-1 16,-2-18 0-16,-3 2-8 15,6-24-3-15,3-10 1 0,3-31-6 16,3-16-82 0,8-17-50-16,4-11-136 0,5-15-54 15</inkml:trace>
  <inkml:trace contextRef="#ctx0" brushRef="#br0" timeOffset="28083.1">12635 10599 617 0,'15'-24'142'0,"4"8"38"16,-1 13-179-16,20-5-19 16,10 1-3-16,21-3 10 15,5 4 10-15,19 4 9 16,-7 4 5-16,12 3 4 15,-9 5 2-15,6 3 0 16,-18 1-5-16,7 5-5 16,-9-1-3-16,13 7-203 15,-8 1 67-15</inkml:trace>
  <inkml:trace contextRef="#ctx0" brushRef="#br0" timeOffset="31169.62">13517 10694 975 0,'3'-7'193'0,"-3"7"64"15,2 5-296-15,-2-5-13 16,2 4 2-16,27 36 3 16,50 45 32-16,-20-24 7 15,11 20 3 1,2 3 7-16,1 3 0 16,-3 3-1-16,-6 5 0 0,-16-21-2 15,0 13 1-15,-11-4-1 16,1 13-11-16,-6-8-51 15,6 18-180-15,-3-6 31 16</inkml:trace>
  <inkml:trace contextRef="#ctx0" brushRef="#br0" timeOffset="31499.31">13794 10887 631 0,'-28'23'207'15,"20"-13"11"-15,-2 0-152 16,8 11-88-16,0 29-3 15,2 13 9-15,0 29 9 0,3 4 5 16,-1 5 1-16,-1-18 1 16,-2-2 0-1,1-26-2-15,-2-5 2 0,-3-16 0 16,3-9-37-16,0-15-45 16,0-7-127-16,-4-12-10 15</inkml:trace>
  <inkml:trace contextRef="#ctx0" brushRef="#br0" timeOffset="31681.34">13747 10908 699 0,'30'-20'143'16,"-29"10"67"0,31 2-207-16,12 0-11 0,26 5 2 15,6 5 3-15,24 7 2 16,-4 6 3-16,21 4 0 15,-11 3-46-15,14 8-164 16,-13 4 37-16</inkml:trace>
  <inkml:trace contextRef="#ctx0" brushRef="#br0" timeOffset="45877.57">4934 5989 886 0,'-3'27'155'0,"2"-4"91"15,2-12-268 1,8 15-5-16,6 0 10 0,7 5 3 16,3 2 8-16,5 0 0 15,-1-4 3-15,0 1-3 16,-5-8 0-16,-2-7-4 16,-10-8 5-16,-3-6 14 15,-7-6 8-15,-4-11 2 16,-2-4 3-16,0-6-4 15,-4-3-11-15,-2-2-6 16,4 7 4-16,-7-1 3 16,0 5 1-16,-4-2 0 15,-4 1 1-15,-4 3 0 16,1 6-1-16,-4 5-3 16,4 12-1-16,-1 6-6 15,7 5-6-15,3 2-8 16,8 1 0-16,5 2-6 0,6 1 2 15,4 7 0-15,4 2 6 16,3 8 3-16,2-3 9 16,6 3-1-16,0-10 1 15,5-4-6-15,-3-11-3 16,0-6-7-16,-8-7 1 16,-2-9 3-16,-4-11 7 15,0-23 5-15,-2-6 6 16,-2-17 1-16,-4-1-1 15,-10-3 8-15,-6 17 3 0,-12 1 18 16,-3 15 33-16,-7 5 12 16,2 11-7-16,-4 10-10 15,6 10-23-15,-5 8-46 16,5 10-19-16,-2 17-4 16,8 9 4-16,4 14-6 15,11 22-11 1,8 4 25-16,13 7-1 15,9 0 12-15,10 3-1 16,5-22 3-16,12 3 0 16,0-18 3-16,14-4-4 15,-5-20-2-15,10-10-10 16,-7-19-1-16,8-22-3 16,-11-15-79-16,4-34-153 15,-15-9 36-15</inkml:trace>
  <inkml:trace contextRef="#ctx0" brushRef="#br0" timeOffset="46129.6">5432 5564 534 0,'-4'-28'199'16,"0"13"22"-16,3 14-165 0,0 2-22 15,3 4-42-15,-2-5-18 16,4 7-7-16,3 32 10 15,58 60 25-15,-23-17-4 16,0 2 6-16,3 19-1 16,-4-11-3-16,-3 0-7 15,-6-14 12-15,4 3 8 16,-7-19 3-16,3 1 2 16,-6-18-33-16,-4-9-179 15,-9-22 39-15</inkml:trace>
  <inkml:trace contextRef="#ctx0" brushRef="#br0" timeOffset="46335.15">5289 5914 942 0,'-11'-57'176'16,"11"-21"88"-16,14-1-285 15,18-19-5-15,1 16 3 0,9 1-4 16,-1 19 8-16,3 5-51 16,-9 21-49-1,2 9-136-15,-9 14-18 0</inkml:trace>
  <inkml:trace contextRef="#ctx0" brushRef="#br0" timeOffset="47488.04">5927 5958 817 0,'-1'5'442'0,"-3"-2"-74"15,0-5-118-15,4 2-292 0,0 0-1 16,5 3-1-16,23 2 15 15,47 49 9-15,-37-37 10 16,5-4 1-16,-8-6 2 16,4-7 0-16,-12-9 8 15,3-17 1-15,-7-5 0 16,0-16-4-16,-7-6-9 16,-2-5-25-16,-8 10-12 15,-7-3-25-15,-7 11 6 16,-8 6 17-16,-4 8 36 15,-5 3 21-15,0 7 31 0,-4 9-3 16,0 6-7 0,-4 10-19-16,5 7-12 0,-4 9-9 15,7 2-3-15,1 18 0 16,8 2 5-16,0 14 0 16,6 7 11-16,7 16-5 15,6-13-6-15,10-4-4 16,8-13 4-16,13-7-4 15,3-19 10-15,8-4 0 16,-3-11-1-16,6-15-9 16,-7-16-8-16,5-20-1 15,-7-15 0-15,5-23-40 16,-10-3 5-16,-3-16 4 16,-6 7-2-16,-6-5 6 15,-10 13 47-15,-3 1 10 16,-6 16 7-16,-3 3 13 0,-3 19 7 15,4 10 7-15,-1 16-7 16,3 7-16-16,4 10-9 16,7 7-17-16,2 5-12 15,9 11 2-15,6 10 11 16,2 15-2-16,-2 3 8 0,5 3 4 16,-6-7-1-16,2-3 1 15,-3-14 2-15,1-7 5 16,-3-9 1-16,2-5-1 15,-7-12-1-15,7-13 1 16,-7-10-4-16,-1-19-4 16,-6-4 2-16,-1-20 0 15,-8 1-3-15,-3-7 5 16,-1 15 3-16,0-2 3 16,1 15 0-16,2 7-3 15,2 15-9-15,0 4-9 16,7 12-1-16,4 10-3 15,2 6 5-15,6 10 6 16,2 6 6-16,3 12 0 16,-4 4 1-16,0 11-2 15,-3-5 3-15,3 4 0 0,-4-15 1 16,2-10-2-16,-4-12-2 16,2-17 1-16,-5-17 0 15,8-22 2-15,-3-13 2 16,3-12 2-16,-7 0-2 15,-5-10-1-15,-8 8-2 16,-6 1 1-16,-5 6 1 16,0 1 2-16,-1 18 2 15,1 9 14-15,1 17 1 16,2 7-4-16,3 5-3 0,1 5-10 16,1 2-18-16,0-2-1 15,0 2 0-15,10 29-1 16,20 44 7-16,1-20 2 15,6-7-1-15,9 2-5 16,-1-18 0-16,4-3-7 16,-11-16 0-16,-7-13-5 15,-12-13 7-15,-1-26-10 16,-4-20-35-16,2-28-203 16,-5-8 48-16</inkml:trace>
  <inkml:trace contextRef="#ctx0" brushRef="#br0" timeOffset="48044.02">7683 4473 247 0,'-13'-87'213'15,"2"22"3"-15,0 14 4 0,2 25-49 16,3 10-5-16,5 9-70 16,0 7-40-16,0 3-52 15,1-3-19-15,0 1-10 16,7 15 6-16,8 18 15 16,19 49 1-16,-13-32 6 15,7 19-1-15,-1 1-1 16,10 10-1-16,1-3 6 15,6 20 12-15,-5-15-1 16,2-2-2-16,-9-12 0 16,-2-10-3-16,-12-28-12 0,-4-10 6 15,-7-12 8-15,-4-6 1 16,-8-12-48-16,-15-16-89 16,-10-9-4-16,-14-18 36 15,-6-6 10-15,-16-15 40 16,2 8 97-16,1-11 52 15,10 5-25-15,0-7-12 16,17 14 14-16,9-5-14 16,10 13-53-16,9-4-23 15,11 16-2-15,6 1-10 16,5 10 2-16,3 4-3 16,1 8 0-16,4 2-4 15,-2 5 5-15,8 12 0 16,-1 6 4-16,10 14 4 15,-2 5 5-15,13 7 4 0,-2 1 0 16,9 16 3-16,-7-1-2 16,2 23 6-16,-14 12 4 15,-8 20 2-15,-18-5-1 16,-12 22 5-16,-14-11-7 16,-14-6-5-16,-2-21-2 0,-6-4 1 15,3-29-4-15,1-14-61 16,8-18-83-16,5-14-138 15,11-26-42-15</inkml:trace>
  <inkml:trace contextRef="#ctx0" brushRef="#br0" timeOffset="48266.17">8442 4335 943 0,'20'-7'169'15,"-27"28"89"-15,20 1-274 16,5 13-2-16,9 24 10 16,3 7 13-16,4 8-1 0,-6-14-7 15,-1-5-2 1,-9-21-2-16,-1-1 10 0,-6-15 9 16,-6-2 21-16,-3-10-26 15,-8-13-274-15,-7-18 98 16</inkml:trace>
  <inkml:trace contextRef="#ctx0" brushRef="#br0" timeOffset="48414.78">8172 3950 957 0,'-3'2'45'0,"21"14"91"16,8 10-382-16,19 7-38 15,6-3-25-15</inkml:trace>
  <inkml:trace contextRef="#ctx0" brushRef="#br0" timeOffset="48791.64">8753 4032 908 0,'9'-10'231'0,"9"3"55"0,9 5-213 16,26 6-115-1,8 1 25-15,23 9 13 0,0 9 1 16,12 11-32 0,-19 0-45-16,-1 8-17 0,-23-5 2 15,-15-3 5-15,-28-6 33 16,-22-3 51-16,-18-7 17 15,-17-2 2-15,-3-7 0 16,-3-9 0-16,12-13 9 16,4-11 29-16,16-13-2 15,18-39-7-15,15-12-5 0,15-12-14 16,17-6-27-16,20-12-2 16,1 33 6-16,2 9-10 15,-4 15 3-15,-1 11-119 16,-15 24-76-16,-2 14-45 15,-10 14-114-15</inkml:trace>
  <inkml:trace contextRef="#ctx0" brushRef="#br0" timeOffset="49241.2">7715 6424 994 0,'-40'51'155'0,"36"-30"86"16,0-7-318-16,17-16-5 15,24-27 2-15,19-23 44 16,34-34 22-16,5-26 22 0,37-39 9 15,0 5-1-15,30-44 15 16,-10 13 4-16,33-29-14 16,-7 12 36-16,25-41 13 15,-1 27-22-15,27-11-13 16,-18 32 17-16,14 5-45 16,-30 51-12-16,-11 12-53 15,-32 26-169-15,-13 10-77 16,-53 26-78-16</inkml:trace>
  <inkml:trace contextRef="#ctx0" brushRef="#br0" timeOffset="52394.25">6617 7640 817 0,'-9'12'168'15,"-3"-8"65"-15,16-16-243 0,19-22-37 16,8-11 29 0,13-22 11-16,10-8 0 15,9-17 3-15,-1 14 5 0,16-20 0 16,-1 4-1-1,18-15 1-15,-9 10-1 0,17-21 1 16,-11 16 1-16,10-10-1 16,-16 16 0-1,12-2-1-15,-19 22-1 0,6 9-2 16,-16 21-2-16,-1 6-55 16,-19 15-45-16,-8 6-46 15,-16 9-31-15,-7 7-39 16,-13 9 10-16</inkml:trace>
  <inkml:trace contextRef="#ctx0" brushRef="#br0" timeOffset="52828.63">6647 7873 779 0,'-10'15'139'16,"4"-10"25"-16,6-7-239 0,11-3 2 16,4-6 1-1,13-13 10-15,9-7 59 0,19-18 3 16,3-4 2-16,25-18 0 15,-8-3 1-15,11-20-3 16,-5 4 3-16,13-17 3 16,-16 4 3-16,22-17 1 15,-10 13 5-15,9-10-1 16,-10 12-3-16,11-12 3 16,-12 21-2-16,8-3-1 15,-16 17-4-15,-1 8 0 16,-23 26-5-16,-5 11-3 15,-19 17-1-15,-6 8 0 16,-12 5-1-16,-3 6-18 16,-4-2-70-16,4 0-93 15,-4-6-12-15</inkml:trace>
  <inkml:trace contextRef="#ctx0" brushRef="#br0" timeOffset="54295.18">12121 7210 1001 0,'-12'0'208'0,"-3"-3"97"16,3 0-297-16,3 0-7 0,5 3-1 15,2-5 11-15,1-1-3 16,0 5-4-16,1-13 3 16,0-27-2-16,8-89-10 15,6 33 0-15,3 1 6 16,7-17 3-16,3 13-1 15,7-15 0-15,2 11 2 16,9-16-2-16,-4 14-2 16,3-6 1-16,-13 24 0 15,-9 1 3-15,-14 14 8 16,-5 12-9-16,-11 16-6 16,0 6-7-16,-2 10-29 15,1 14-7-15,-2 12-56 16,-3 15-49-16,-15 26-100 15,-6 21-32-15,-12 28-61 16</inkml:trace>
  <inkml:trace contextRef="#ctx0" brushRef="#br0" timeOffset="54665.9">11554 6666 1022 0,'-7'13'174'15,"7"-4"95"-15,11 2-306 16,7 5-1-16,7 6 8 16,10 8 12-16,-2 4 13 15,5 11 0-15,-4 2 0 16,-1 9 1-16,-3-1 2 0,3 3 2 15,-6-7 2-15,2 3 0 16,-4-9 4-16,5 4 1 16,-3-10 0-1,10-6 2-15,2-14 0 0,14-18 1 16,3-19-3-16,18-26 4 16,-3-16 0-16,16-42 2 15,-2-11-5-15,19-20 0 16,-8 0-7-16,17-16-272 15,-15 34-18-15,-14-13-85 16</inkml:trace>
  <inkml:trace contextRef="#ctx0" brushRef="#br0" timeOffset="71103.2">4773 4982 377 0,'-37'16'241'16,"7"6"-56"-16,-11 20-40 16,-4 10-177-16,-14 21-1 15,0 4 7-15,-7 22 9 16,9-4 15-16,-14 21 0 16,7-2 3-16,-10 22-2 15,12-12-2-15,-8 13 1 16,17-9 3-16,0 27 7 15,6 29 22 1,5 1-13-16,14-6-7 16,4-7-6-16,14-6 0 15,12-47-1-15,7 12-1 16,2-15 4-16,10 15-5 0,2-30-5 16,12-1-3-16,2-20 0 15,16 3 0-15,-1-21 4 16,14 4-1-16,-3-7 5 15,13 1-2-15,-4-13 0 16,18-1-1-16,0-12 2 16,20-8-2-16,-7-14-1 0,23-10-6 15,-6-9-3-15,11-13 3 16,-6-6 3-16,32-16 3 16,-17-1 4-16,25-14 6 15,-4-1-7-15,22-10 3 16,-21 7 1-16,31-27 2 15,-19-5 0-15,31-17 4 16,-18-2-8-16,27-24-5 16,-26 16 4-16,23-8-3 15,-29 6 17-15,21-24 3 16,-31 21-1-16,25-23 3 16,-12-3 6-16,23-17-23 15,-16 12 3-15,27-29 1 16,-24 21 0-16,18-25 3 15,-33 16 12-15,8-5 10 16,-29 18 6-16,14-23-6 0,-38 34-1 16,17-30-5-16,-18 13-4 15,-1-10-3-15,-23 15-2 16,11-12-1-16,-28 29-2 16,-6-13 6-16,-22 23 3 15,-13 6 40-15,-23 24 5 0,-16-9-4 16,-16 14-9-16,-14-10-5 15,-12 13-41-15,-16-8-8 16,-6 22 1-16,-12 1 3 16,8 15 2-16,-21-9-6 15,3 13 0-15,-28 2-5 16,2 17-4-16,-29 3 3 16,3 13 2-16,-19 5 3 15,18 6 6-15,-30 2-4 16,9 7-3-16,-15 3-1 15,16 7-3-15,-29 5-6 16,16 1 4-16,-40 20-16 16,11 6-4-16,-28 4 9 15,27 5 6-15,-20 11-4 16,38-6 15-16,-20 13 6 16,24 2-9-16,-27 18-3 0,10 1 1 15,-26 19 1-15,26-7 3 16,-34 20-3-16,25-6-4 15,-25 38-11 1,28-22 0-16,-16 8-6 0,33-19 5 16,-16 25 4-16,48-39 9 15,-9 19-2-15,19-1 6 16,-2 28-4-16,27-30 3 16,-10 14 1-16,20-11 1 15,-3 19 0-15,12-27 0 16,0 19 1-16,19-15 2 0,-1 12-1 15,14-29 1-15,0 5 2 16,7-24 0-16,-1 1 0 16,9-20 3-16,-3 16-2 15,11-10-55-15,7 4-214 16,6-3 54-16</inkml:trace>
</inkml:ink>
</file>

<file path=ppt/ink/ink1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6-11T16:31:59.509"/>
    </inkml:context>
    <inkml:brush xml:id="br0">
      <inkml:brushProperty name="width" value="0.05292" units="cm"/>
      <inkml:brushProperty name="height" value="0.05292" units="cm"/>
      <inkml:brushProperty name="color" value="#FF0000"/>
    </inkml:brush>
  </inkml:definitions>
  <inkml:trace contextRef="#ctx0" brushRef="#br0">6988 4078 777 0,'3'8'126'0,"-1"10"90"16,5 10-234-16,6 10-1 16,3 3 11-16,5 9 2 15,-2-10 0-15,3 4-1 0,-3-7 1 16,0 2-2-16,0-6-1 16,-1-3-3-16,1-12-1 15,3-4 0-15,-2-10 4 16,6-6 3-16,-1-9 5 15,5-10 5 1,-1-7 2-16,1-5 5 0,-7 3 6 16,-6-3 23-16,-8 6 0 15,-9-1 13-15,-5 4 12 16,-9-8 5-16,-1 0-21 0,-7-6 4 16,2 3-12-16,-4-6-10 15,2 7-11-15,-1 0 16 16,4 9-5-16,-2 1 1 15,3 9-6-15,-1 2-7 16,2 8-21-16,-2 5-9 16,3 5-5-16,-5 8-5 15,3 3 0-15,-2 9-1 16,4 5 5-16,-1 14 2 16,4 4 5-16,3 12 2 15,6-4-1-15,4 6-2 16,7-10-1-16,7 1-2 15,2-14 1-15,5-2 0 16,0-14 1-16,2-10-5 16,-3-13 2-16,7-14 2 15,-3-7 6-15,7-15 5 0,-4-3 7 16,2-7 3-16,-9 6 1 16,-3 2 15-16,-9 10 5 15,-5-3 7-15,-4 4 1 16,-1-4 0-16,-2 0-12 15,-2-3-4-15,1 6 1 0,-5 0 9 16,1 9 2-16,-5 0 0 16,-1 8-5-1,-5 3-14-15,-2 5-17 0,-2 10-12 16,-2 6-6-16,1 12-5 16,2 6 3-16,-3 20 4 15,3 3 7-15,0 20 3 16,2 3 2-16,0 17 3 15,6-3-1-15,3 11-2 16,5-11 0-16,6 9-3 16,7-19 0-16,16-4-8 15,8-17-5-15,16-13-8 16,8-23 4-16,23-22 8 16,2-20 8-16,17-18 4 15,-6-8 12-15,6-11 3 16,-22 8-1-16,-7 2 4 0,-27 12 6 15,-9 7 23-15,-18 16 15 16,-6 1 5-16,-8 9-3 16,-2 0-11-16,2 2-32 15,0-2-83-15,0 0-134 16,1 0-150-16,0 1-54 16</inkml:trace>
  <inkml:trace contextRef="#ctx0" brushRef="#br0" timeOffset="667.48">8009 3840 1096 0,'7'-32'226'0,"-8"13"86"16,-5 9-349-16,5 10-3 15,11 14-7-15,6 15-6 16,4 10 16-16,9 22 16 15,-2 5 5-15,5 11-2 16,-2-4 8-16,-2 12 12 16,-5-10 0-16,2 6 2 15,-8-11 4-15,-1 14 2 0,-2-15-7 16,-5 2 1-16,-5-15-14 16,-7-3-43-16,-4-24-14 15,-2-9-15-15,2-14 9 16,-3-11-191-16,2-20 99 15</inkml:trace>
  <inkml:trace contextRef="#ctx0" brushRef="#br0" timeOffset="1003.03">7825 3952 850 0,'-29'8'170'0,"1"-1"84"16,10-2-257-16,5-2 2 15,9-2-2-15,7-9-5 16,5-9-2-16,10-18-2 16,5-6-3-16,18-23 1 15,7-1 3-15,14-15 3 0,-3 5 5 16,14-7 4-1,-12 17-1-15,2 8 3 0,-14 21-2 16,-7 8-3-16,-15 18-4 16,-8 7-7-16,-8 3-3 15,-5 7-5-15,-4 9-4 16,-1 8-136-16,-1 10-64 16,4 17-24-16</inkml:trace>
  <inkml:trace contextRef="#ctx0" brushRef="#br0" timeOffset="2219.52">8656 4068 1152 0,'-9'3'195'0,"17"1"113"15,-3 8-346-15,8 14 2 16,2 7 11-16,3 8 13 16,3-2 14-16,1 2 1 15,-2-14-1-15,2-4-2 16,-4-8-1-16,-1-3-1 16,-3-9 0-16,-2-4 4 15,-1-7 3-15,7-10 1 16,0-5 0-16,5-16 0 0,1-9-4 15,-2-8-1 1,-9-2 2-16,-9-5 9 0,-7 10 0 16,-13 3 3-16,-5 10-2 15,-7 6-2-15,2 14-8 16,-11 3-3-16,4 12-4 0,-7 5-1 16,8 7-2-16,-1 3-3 15,5 2-1-15,0 8-3 16,6 9 4-16,-1 16 0 15,6 6 3-15,4 18 0 16,8 0 3-16,6-2-11 16,8-15-1-16,4 2-7 15,6-16 2-15,7-1 3 16,1-7 10-16,6-4 0 16,0-9 7-16,4-12-5 15,-2-10-4-15,5-17 0 16,0-11 1-16,11-16-23 15,-4-15-24-15,11-23-27 16,-5 0-4-16,1-12 2 16,-12 10 23-16,-6-4 34 15,-14 17 32-15,-8-6 12 0,-9 14 8 16,-7-2 28-16,-7 21 5 16,-1 10 22-16,-1 20-2 15,-2 8-11-15,1 12-33 16,-3 17-12-16,0 9-30 15,0 16-11-15,2 5 3 16,4 17-1-16,8-7 4 16,8 5 3-16,4-9-1 15,6 4-1-15,3-14 4 0,8 3 0 16,-1-9 2-16,6 0 3 16,0-8 0-16,2-1-2 15,-1-10-1-15,4 3 1 16,-5-3 7-16,3 1 3 15,-7 1 2-15,-4 2 0 16,-9-2 0-16,-7 2-1 16,-10-7-1-16,-7 7 6 15,-6-5 1-15,-4-1 4 16,1-4 1-16,3-2 8 16,5-6 2-16,4-4 9 15,5-7-6-15,6-12-7 16,5-12-11-16,8-30-6 15,6-11-12-15,13-20 4 0,0 1 6 16,9-23 0-16,-2 12 1 16,4-25 2-16,-9 12-2 15,3-21 2-15,-14 14 0 16,-4-10 15-16,-12 28 11 16,-7 2 4-1,-9 24-1-15,-4 6 1 0,-2 19-12 16,-6 3-8-16,0 13-2 15,-3 4-1-15,3 17-4 16,0 7-16-16,3 10-9 0,-7 20-7 16,-1 17-3-16,-7 28 3 15,0 19 14-15,3 34 0 16,11 0 0-16,11 9-10 16,13-10 0-16,19 8-3 15,10-23 4-15,18-2 1 16,1-15 9-16,9-5 2 15,-5-24 2-15,4-3-46 16,-14-15-49-16,0-7-100 16,-12-17-51-16,-6-16-49 15,-13-17-57-15</inkml:trace>
  <inkml:trace contextRef="#ctx0" brushRef="#br0" timeOffset="2473.31">9572 3567 1174 0,'-10'-15'213'0,"31"-13"117"16,10-14-362-16,17-3 7 16,35-18 4-16,7-6 10 0,23-10 3 15,-7 3 9-15,12-5-2 16,-28 15-4-16,-5 12-1 15,-26 18 2-15,-15 12-24 16,-26 14-43-16,-6 7-99 16,-11 8-35-16,-13 19-113 15,-14 10-53-15</inkml:trace>
  <inkml:trace contextRef="#ctx0" brushRef="#br0" timeOffset="2953">7220 6507 739 0,'-11'15'124'16,"10"-11"77"-16,28-16-218 15,16-17-7-15,14-10 13 16,30-24 14-16,7-3 4 0,19-19-5 16,-3 0 5-1,23-26 0-15,-10 12-2 16,33-25 4-16,-9 8 5 0,33-31 24 15,-8 24-10-15,24-31 10 16,-13 12 10-16,27-11 6 16,-29 31-28-16,17-21 7 15,-32 32-11-15,2 4-12 16,-37 19-6-16,8 7 6 16,-46 25 0-16,-6 4 0 15,-30 20-4-15,-12 3-3 16,-30 14-6-16,7 3-10 15,-5 5-131-15,8-6-138 16,-3-2-4-16</inkml:trace>
  <inkml:trace contextRef="#ctx0" brushRef="#br0" timeOffset="7188.04">5715 4261 733 0,'27'83'133'16,"-2"10"79"-16,3 0-228 0,21 22 10 15,4-7-2-15,15 28 4 16,-2-17 2-16,3 23 0 16,-5-12 4-16,6 17 0 15,-15-26-1-15,1 13 0 16,-4-19 0-16,2 11 3 16,-6-18-1-16,4 12 2 15,-10-19-2-15,2 10 5 16,-8-19-3-16,-7-1 7 15,-9-21-66-15,3-4-160 16,-6-26 35-16</inkml:trace>
  <inkml:trace contextRef="#ctx0" brushRef="#br0" timeOffset="8027.42">5838 4495 817 0,'-21'-8'149'15,"11"-5"44"-15,11 2-259 0,15-10 1 16,7-2-2-16,15-12 3 16,9-2 44-16,19-19 7 15,2-6 10-15,28-32 2 16,2-3 2-16,24-30-1 16,2-3 2-16,31-23-1 15,-5 10-2-15,32-32 0 16,-4 18 1-16,33-24-1 15,-11 8 1-15,34-17-1 16,-15 25 1-16,28 14-1 0,-27-5 1 16,21-13 0-16,-31 21 1 15,20-1 2-15,-37-16 2 16,22 24 1-16,-34 35-1 16,2 8 0-16,-35 14 0 15,-5 17 1-15,-44 37 2 16,-11 8 7-16,-25 22 4 0,-9 22 0 15,-15 7 0-15,8 19-6 16,-6 14-6-16,6 19-3 16,-2 7 2-16,5 32 4 15,-11-2-3-15,3 21-1 16,-9-8 1-16,0 28-6 16,-6-20-6-16,-3 15 7 15,-1-16-2-15,5 9 5 16,-8-34 3-16,5-2 1 15,-2-30-1-15,-3-3 0 16,-6-24-6-16,-1 6 1 16,-5-8 0-16,-1 10 4 15,-5-9 2-15,-1 2 0 16,-1-10-2-16,-5-1 4 16,-5-12-1-16,-8 5 12 15,-3-1 8-15,-11 4 4 16,-3 2-4-16,-9 5-4 15,-1-2-13-15,-16 8-4 16,-1-5-5-16,-20 11 1 0,2-2 1 16,-5 12-1-16,14-3-1 15,-10 22 3-15,14-7-1 16,-11 12 0-16,6-10-1 16,-7 12-2-16,14-19-30 15,0 5-243-15,10-19 71 16</inkml:trace>
  <inkml:trace contextRef="#ctx0" brushRef="#br0" timeOffset="18817.87">8234 8543 970 0,'-14'3'324'0,"-1"-7"-26"16,5 0-296-16,5 0-28 16,5 2-30-16,2 5-22 15,-2-3 4-15,0 1 3 16,5 12 24-16,8 21 21 16,12 36 20-16,-15-27 4 15,-4-5 2-15,1-4 0 16,0-7-1-16,3 0-7 15,2-8-21-15,9-4-42 16,4-7-19-16,10-12-19 16,0-15 1-16,3-14 18 15,-5-6 43-15,-7-9 21 16,-12 6 22-16,-8 1 17 16,-7 13 21-16,-5 0 41 15,-2 8 14-15,-4 2 26 16,2 6 3-16,-2 1 9 0,1 3-35 15,0 2-10-15,6 5-29 16,-1 0-21-16,1 0-34 16,4 1-18-16,0 0-12 15,0 5 1-15,1 30 8 16,8 48-1-16,0-34 15 16,7 14 6-16,1-9-2 15,5-4 1-15,0-14 6 16,2-4-3-16,-5-19-5 0,-1-8 2 15,-5-8 0-15,1-11 3 16,-3-6 3-16,0-16 5 16,-2-5-1-16,0-13 3 15,-4 1-1-15,-8-10 1 16,-2 9-2-16,-8-13 0 16,-1 5-1-16,-5-9 4 15,-2 8-2-15,-9-2 2 16,0 17 0-16,-13 5 3 15,1 14 2-15,-3 6 20 16,8 12-4-16,-1 9-8 16,11 7-10-16,2 12-18 15,9 11-24-15,4 30-2 16,7 14 6-16,6 21 7 0,3 6 12 16,6 24 3-1,2-19 3-15,8 5-2 0,0-18-1 16,15-2-1-16,1-27-3 15,10-8-1-15,0-19-1 16,8-6-3-16,-6-20 0 16,1-14 2-16,-5-13 1 15,5-13 5-15,-6-10 4 16,5-11 4-16,-5 4-1 16,0-4 1-16,-7 9-3 0,-7 8 1 15,-9 12-2-15,-2 6 0 16,-5 12-25-16,1-1-73 15,4 1-50-15,7-4-119 16,7-6-50-16</inkml:trace>
  <inkml:trace contextRef="#ctx0" brushRef="#br0" timeOffset="19219.88">9136 7931 846 0,'-9'0'177'0,"10"-2"78"16,-1-4-248-16,2 2-13 0,-4 3 6 15,1 0 1 1,0 0 5-16,1-1 1 16,-1 1-7-16,1 1-12 0,0 0-1 15,0 6-3-15,2 31-5 16,12 40 7-16,1-18 7 16,4-3-1-16,8 15 1 15,1-2 4-15,5 14-1 16,1-13 3-16,0 5 4 15,-5-14 0-15,0-1-1 16,-8-12-14-16,-2 1-107 16,-3-13-87-16,2-8-34 15,-8-17-122-15</inkml:trace>
  <inkml:trace contextRef="#ctx0" brushRef="#br0" timeOffset="19643.3">9365 8373 1045 0,'0'0'238'0,"0"0"92"15,0 0-308 1,0 0-8-16,-1 0-12 0,-1-1-7 15,0-1-2-15,-16-15 2 16,-43-48-5-16,28 25 6 16,3 2 4-16,-3-5 2 15,-2 1-2-15,-4-6 5 16,3 1 1-16,-5-9 3 16,4 5-1-16,5-4-1 15,7 8-8-15,8-3-8 16,15 14-6-16,10-8-3 15,7 6 1-15,10-8 3 16,-2 5 5-16,2-5 3 16,-5 9 1-16,-1 4-7 15,-10 13-14-15,-1 9-48 16,-2 13-9-16,-5 13-19 16,-3 10-36-16,-1 15-149 0,0 7 69 15</inkml:trace>
  <inkml:trace contextRef="#ctx0" brushRef="#br0" timeOffset="19900.55">9141 8197 893 0,'0'-1'256'0,"1"-8"42"16,25 4-224-16,-2-20-90 15,8-5 3-15,18-15 3 16,5-3 6-16,6-2-2 16,-11 8 1-16,-3-1 1 15,-18 16 1-15,-4 6 1 16,-11 8-25-16,-1 8-82 16,-4 7-39-16,5 14-95 15,0 11-49-15,10 12-27 16</inkml:trace>
  <inkml:trace contextRef="#ctx0" brushRef="#br0" timeOffset="21030.94">10071 7857 1006 0,'-6'-21'291'16,"-9"-3"65"-16,4 1-288 15,-5-3-24-15,3 7-27 16,1 5-3-16,0 8-11 16,-6 14-14-16,-5 11-7 15,-10 23-6-15,0 13-3 0,-1 16 3 16,10-1 11-16,6 11 3 16,13-14 4-16,10 3 1 15,5-12 1-15,13 0-3 16,6-17-7-16,8-10-44 15,-1-18-16-15,1-17-2 16,-7-12 2-16,0-23 7 16,-5-10 46-16,-4-16 15 15,-4 5 5-15,-10-14 5 16,-7 12 1-16,-12-5 8 16,-1 13 1-16,-6 0 25 15,6 16 11-15,0 11 21 16,3 14-7-16,5 8-11 0,2 5-30 15,0 12-18-15,3 8-21 16,-1 16-1 0,2 6 6-16,3 14 7 15,3-8 1-15,7-1 2 16,0-12-2-16,8-7 1 0,0-13-1 16,7-8 1-16,-3-11 1 15,5-15 3-15,-1-11-1 16,6-26 3-16,-5-10 0 15,1-19 0-15,-3 3-3 0,-6-10 3 16,-9 13-1-16,-7-6 2 16,-9 16 1-16,-7-2 4 15,-4 15 2-15,-1 10 13 16,1 19 2-16,2 8 8 16,3 12-4-16,0 6-13 15,2 3-22-15,-2 15-8 16,0 8-11-16,1 21 1 15,3 9 9-15,8 11 6 16,7-5 5-16,12-3 1 16,9-16-3-16,8 1-3 15,0-8-2-15,9 5 0 16,-3 0 0-16,9 12 3 16,-4-2 4-16,2 6 2 15,-10-4-1-15,-5-3-5 0,-14-18-1 16,-8-7 1-16,-8-12 3 15,-3-6 13-15,-5-6 11 16,-3-1 5-16,2 0-3 16,0-1-9-16,-9-30-14 15,-15-69-8-15,13 22-6 16,-4-25 4-16,4 0 7 0,2-28 1 16,2 6 1-16,-3-27 1 15,7 6-1-15,-1-8 0 16,-1 38 0-16,-6-7 3 15,0 30-1-15,-8 4 6 16,0 23 1-16,-7 5 11 16,4 28 1-16,-5 9 0 15,7 16-6-15,-3 10-10 16,7 9-12-16,1 5-10 16,6 9-5-16,2 17-1 15,9 12 7-15,9 22 3 16,9 9 6-16,15 26 4 15,8-6 3-15,12 9-1 16,3-7 1-16,9 10-13 16,-9-20-1-16,4 9 6 15,-15-15-1-15,-3-2-1 0,-11-14 13 16,-1 0 3-16,-7-15-48 16,6 9-28-16,-3-16-86 15,-4-5-153-15,-6-16-6 16</inkml:trace>
  <inkml:trace contextRef="#ctx0" brushRef="#br0" timeOffset="21241.52">10643 7634 1058 0,'-2'-27'206'15,"8"0"104"-15,21-34-313 16,14-12-7-16,18-17-1 15,1 11-1-15,-1 3-3 16,-17 27-4-16,-9 3-32 16,-15 11-42-16,-3-16-58 15,-3 0-45-15,6-8-96 16,-2 7-13-16</inkml:trace>
  <inkml:trace contextRef="#ctx0" brushRef="#br0" timeOffset="21677.17">11295 6270 1037 0,'2'-46'220'0,"-4"8"98"16,-16 39-300-16,10-9-53 15,11 12 14-15,7 19 0 16,7 14-4-16,9 28 8 16,6 20 18-16,6 20-1 15,-2-4 1-15,3 13 2 16,-5-16 0-16,1-1-16 16,-8-21-5-16,0-7 5 15,-7-20 0-15,-2-3-6 16,-6-15-31-16,-1-1-153 15,-4-8-80-15,-2-10-70 0</inkml:trace>
  <inkml:trace contextRef="#ctx0" brushRef="#br0" timeOffset="21960.86">11059 6622 955 0,'-21'-22'168'15,"8"-7"103"-15,16-26-300 16,15-5 12-16,16-18 4 16,13 0-1-16,20-17 4 15,-2 12 3-15,10-15 10 16,-9 7-3-16,4-5 3 16,-15 21 0-16,4 4 0 15,-12 21-4-15,-5 14-2 16,-15 18-6-16,-3 11-10 15,-11 13-2-15,-1 13-10 16,-4 10-44-16,0 21-160 16,0 11-10-16,-3 24-90 15</inkml:trace>
  <inkml:trace contextRef="#ctx0" brushRef="#br0" timeOffset="23080.24">11952 6518 1028 0,'-7'5'214'0,"0"-2"81"16,12-3-314-16,-3 10-2 16,1 3-4-16,4 8 2 15,2 2 15-15,4 1 10 16,-1-9-4-16,2-4 2 15,-1-5 1-15,2-8 3 16,-3-3 1-16,1-15 2 16,-2-8-1-16,-2-14 3 15,-2-7-4-15,-2-9-1 16,-5 6-3-16,-4-1 3 16,-1 9-1-16,-8 3 1 15,-2 14 1-15,-5 7 0 16,0 9-4-16,-7 10-3 15,4 10-4-15,-6 10-2 16,3 6-2-16,-2 13 0 16,3 1 1-16,-1 13 2 15,8-2 1-15,5 11 1 16,10-9-4-16,8-2-1 0,7-14-2 16,9-5 3-16,1-12 0 15,4 0 3-15,0-6 3 16,5-7-8-16,-5-7-2 15,9-11-7-15,-2-13-30 16,10-26-62-16,1-13-45 0,8-27-102 16,-2-1 1-16,3-14-56 15,-12 16 134-15,-8-1 176 16,-11 23 123-16,-10 2 69 16,-8 20-10-16,-2 10 37 15,0 20-57-15,-6 7-20 16,3 13-45-16,-9 10-45 15,-5 5-42-15,-7 15-11 16,2 9-5-16,-4 11-2 16,9-5 6-16,8 1-2 15,8-11 0-15,10 2-2 16,7-11 2-16,7 6 1 16,1-4 1-16,6 2 2 15,-2-4 3-15,8 5 4 16,-2-4 3-16,8 8 1 15,-3-1 0-15,2 6-3 0,-8-6-3 16,-3 4 0-16,-12-7 3 16,-7 3 1-16,-10-12 3 15,-3-4 12-15,-4-7 5 16,-1-10 58-16,-1-7 23 16,-6-13-51-16,-2-6-8 15,-3-15 0-15,-1-16-61 0,3-35-23 16,10 0 48-16,0-26 10 15,6-14-7-15,4-18 15 16,-1 22 7-16,1-9 3 16,0 10-13-16,0-6 3 15,-1 19-19-15,-4-4-8 16,-4 22 2-16,-5 10 11 16,-7 30 1-16,-7 8 9 15,0 15 6-15,-1 3 2 16,3 9-13-16,4 5-7 15,5 8-14-15,3 5-26 16,3 11-13-16,5 21-11 16,3 14 0-16,9 26 3 15,8 11 21-15,19 38 7 16,10-10 13-16,26 21 6 16,-10-10 1-16,5 15 3 0,-15-33-2 15,-1 16 3-15,-23-19 2 16,16 6-19-16,-9-19-34 15,6 2-101-15,-6-27-73 16,-5-10-93-16,-12-23-75 16</inkml:trace>
  <inkml:trace contextRef="#ctx0" brushRef="#br0" timeOffset="23275.85">12661 6163 1217 0,'-15'-39'232'16,"10"-4"122"-16,13-13-383 16,15-6 3-16,25-18 0 15,5 6 6-15,8-10 5 16,-5 6-2-16,3 3-52 16,-22 23-26-16,-9 12-130 15,-17 26-115-15,-18 23-13 16</inkml:trace>
  <inkml:trace contextRef="#ctx0" brushRef="#br0" timeOffset="24225.78">9278 10609 1161 0,'-4'-1'214'0,"3"3"93"15,3 0-353-15,-2-2-3 16,1 0 7-16,12 9 12 15,14 8 27-15,45 48 8 0,-39-36-1 16,1-2-1-16,-8-9-4 16,-4-4-1-16,-8-10-2 15,-6-1 5-15,-5-3 1 16,-3-12 6-16,3-10 0 16,-2-18 3-16,1-8-5 15,-4-14 0-15,-3 6-6 16,-7-1 2-16,-6 15 0 15,-6 0 6-15,-1 12 2 0,-4 2 3 16,2 10 1-16,1 8-1 16,4 10-7-16,1 7-7 15,7 9-8-15,4 9-10 16,4 2-4-16,6 6-1 16,7-2 3-16,6 11 3 15,3-5 9-15,7 11 5 16,1-3 3-16,7 1 1 15,-2-15-2-15,0-8-7 16,-5-13-4-16,-2-13 3 16,-6-10 2-16,0-16 5 15,-4-7 8-15,-3-11 2 16,-5-1-1-16,-8-5 2 16,-6 6-1-16,-9-5 6 15,-4 8 4-15,-9-4 4 0,-3 5-2 16,-6 0 2-16,3 11-5 15,0 5 7 1,11 8 0-16,4 10-3 0,8 8-9 16,1 9-14-16,3 9-20 15,-2 21-9-15,3 13 0 16,0 27 9-16,0 14 16 16,7 17-7-16,5-12 5 15,12 8-1-15,10-24-4 16,20-13-6-16,6-26 7 0,14-8-1 15,-2-26 5-15,10-18 2 16,-8-17 5-16,10-25 10 16,-8-16-92-16,7-20-203 15,-15-2 39-15</inkml:trace>
  <inkml:trace contextRef="#ctx0" brushRef="#br0" timeOffset="26051.27">10020 9656 600 0,'-11'6'97'0,"8"17"56"0,4 12-178 16,8 22-8-16,8 8 11 16,10 9 6-16,1-5 8 15,12 2-2-15,-1-14 2 16,12 10 0-16,-2-4 4 15,9 8 9-15,-7-13 3 16,-3-2-1-16,-13-17-1 16,-8-6-8-16,-13-15-8 0,-6-7 16 15,-6-5 37-15,-12-11-77 16,-8-6 15-16,-12-12 19 16,-8-7-6-16,-13-20 5 15,3 4 121-15,-5-16 1 16,5 2-10-16,0-6 26 15,6 11-39-15,0-11-42 16,5 4-8-16,-1-25-5 16,3-4-36-16,5-15-5 15,11 0-5-15,10-8 0 16,13 26-2-16,12 7-2 16,6 18-2-16,5 14-5 15,-3 20-35-15,4 12-47 16,-3 15-62-16,4 17-119 0,2 15 3 15,2 18-70-15</inkml:trace>
  <inkml:trace contextRef="#ctx0" brushRef="#br0" timeOffset="26261.62">10119 10236 1087 0,'-8'-9'217'0,"7"-15"99"16,15-8-326-16,10-12-15 15,7-2-1-15,14-9-33 16,3 6-39-16,10-8-134 16,-6 4-71-16,8-12-63 15</inkml:trace>
  <inkml:trace contextRef="#ctx0" brushRef="#br0" timeOffset="26676.8">10676 9349 373 0,'-5'5'294'0,"-1"2"-80"16,5-3-29-16,1 11-195 16,2 8-17-16,5 11 0 15,1 8 9-15,7 12 9 0,3-3 5 16,6 5 2-16,-1-4-3 15,7 5-1-15,0-10 2 16,7-1 3-16,-5-13 3 16,6-3 2-16,-6-13 3 15,3-12 1-15,-5-10-1 16,4-21 3-16,0-14-2 0,3-24-24 16,-5-7-35-16,-5-7-32 15,-11 7-1-15,-13 0 36 16,-11 22 61-16,-9 4 61 15,-5 12 57-15,-5 3 44 16,6 10-26-16,1 4-24 16,6 7-30-16,5 4-36 15,5 4-62-15,6 6-32 16,2 6-13-16,8 14-1 16,2 2 10-16,6 9 17 15,1-3 18-15,9 1-17 16,-3-13-35-16,5-4-129 15,-3-9-83-15,1-10-51 16</inkml:trace>
  <inkml:trace contextRef="#ctx0" brushRef="#br0" timeOffset="27377.51">11388 9032 899 0,'1'-11'186'16,"-3"8"79"-16,5-4-273 15,3 7-9-15,3 0-5 16,7 7-3-16,4 2 7 0,1 12 6 16,-2 3 5-1,2 14 6-15,-4 1 6 0,-2 10 1 16,-2-3-1-16,0 3 1 16,-4-11-3-16,-3-5 1 15,-3-13 1-15,0-6-4 16,-3-10-5-16,-3-11-4 15,1-14-6-15,2-22-6 16,0-7 3-16,1-20 6 16,3 4 4-16,-2-5 5 15,1 14 6-15,1 1-1 16,0 15-1-16,3 4 0 16,0 15-1-16,1 8-4 15,0 8 0-15,6 8-2 16,5 7 0-16,6 8-1 15,4 6 2-15,9 12-4 0,-2-2-2 16,4 2 3-16,-2-6 2 16,6-3 3-16,-7-11 5 15,8-3 6-15,-6-10-1 16,4-8-3-16,-9-8-1 16,-2-10 3-16,-11-11-1 15,-8-18 2-15,-11-8-8 16,-9-16-6-16,-9 2-4 15,-13-3 5-15,-4 9 3 0,-6-6 20 16,2 9 10-16,-4-7 42 16,10 12 1-16,0 2 12 15,9 20 1-15,3 10 6 16,8 16-44-16,3 3-17 16,6 10-31-16,4 10-25 15,7 5-10-15,9 25 0 16,2 11 9-16,15 22 10 15,3 2 11-15,8 12 4 16,0-12 2-16,12 7 3 16,-8-16 1-16,5 2-26 15,-8-16-42-15,-3-8-88 16,-14-22-33-16,-5-18-122 16,-10-25-28-16</inkml:trace>
  <inkml:trace contextRef="#ctx0" brushRef="#br0" timeOffset="28272.34">12367 8235 250 0,'-9'-61'350'0,"-1"27"-78"16,0 15 4-16,5 12-134 15,1 7-60-15,-1 5-67 16,-3 18-15-16,-3 8-13 16,-4 24 2-16,-4 7 9 0,2 12 2 15,4-9-1-15,4-4 0 16,5-19-1-16,4 0-2 15,4-13 0-15,4-5-2 16,4-3-1-16,8-5-2 16,8-10 1-16,8-11 1 15,2-11 4-15,11-14-5 16,-1-12-6-16,6-23-43 16,-4-6-20-16,6-14-5 15,-10 4 9-15,-5-4 9 16,-12 23 47-16,-6 3 32 15,-11 19 11-15,-8 4 33 16,-2 15 10-16,-2 5 18 16,-4 10-6-16,1 5-12 15,-1 7-38-15,3-6-12 0,0 3-21 16,-8 32-4-16,-6 39 1 16,11-25 2-16,5-5-3 15,7 1 1-15,6-6 2 16,7-4 1-16,0-12 4 15,9-6 4-15,-1-13 1 16,9-18 0-16,-5-9-2 16,11-19 2-16,-5-6-2 15,5-12-1-15,-6-1-1 0,3-19 3 16,-9 9-3 0,-2-8 2-16,-10 14 0 0,-6 9 3 15,-7 27-1-15,-1 7-2 16,-4 16-5-16,2 4-16 15,1 9-5-15,7 13 1 16,3 11 2-16,7 20-4 16,2 9 13-16,12 19 3 15,-1-1-6-15,19 20-9 16,7-2 4-16,26 23 6 16,3 0 15-16,42 55 6 15,0-7-14-15,19 39-93 16,-12-7-18-16,1 20-22 15,-46-49-6-15,-23-14 78 16,-34-58 139-16,-21-25 49 16,-18-44 19-16,-9-17 20 0,-1-11-53 15,-18-5-68-15,-8-9-49 16,-16-12-20-16,-3-8-16 16,-12-20 31-16,5-3 37 15,-4-8 72-15,8 11 25 16,-10-15 7-16,7-2-37 15,-3-38-24-15,11-3-59 16,-4-46-20-16,13-2-6 16,-2-13 5-16,10 24 9 0,0-32 3 15,11 40 10-15,11-13-74 16,10 19-36-16,9 3-68 16,9 39-48-16,3-8-143 15,-3 29 34-15</inkml:trace>
  <inkml:trace contextRef="#ctx0" brushRef="#br0" timeOffset="28497.51">13672 7224 51 0,'-20'-66'102'16,"-4"7"-5"-16,-6-2 85 15,5 15 14-15,1 5 33 16,10 16-36-16,3 12-15 16,9 10-93-16,0 4-69 15,3 4-57-15,-1-4-19 16,4 15-12-16,9 24 7 15,37 85 29-15,-3-15 15 0,6 5 12 16,14 23 11-16,1-6 9 16,14 11 7-16,-5-27 2 15,11-5-78-15,-11-29-78 16,-1-10-78-16,-18-34-90 16</inkml:trace>
  <inkml:trace contextRef="#ctx0" brushRef="#br0" timeOffset="28763.79">13328 7224 1334 0,'-1'-22'260'0,"2"-8"126"16,-2 14-397-16,13-36-17 15,7-6 7-15,12-13 2 16,6-3 8-16,7-4 2 16,-6 22 3-16,1 2 2 15,-9 13 1-15,-4 5-16 16,-10 15-23-16,-6 2-68 0,-5 8-78 16,-1 10-185-1,0 9-16-15</inkml:trace>
  <inkml:trace contextRef="#ctx0" brushRef="#br0" timeOffset="29749.47">14115 7030 1013 0,'3'9'185'0,"-2"-2"88"16,-1-6-313-16,4 4-8 15,-4-5 6-15,0 0 9 16,1 1 17-16,3 2 8 16,10 5 5-16,1-3 5 15,34-1 0-15,-36-28 5 16,0-7 5-16,0-14 0 16,-5-2-4-16,-3-2 3 15,-4 11-5-15,-7 7 13 16,-3 12 7-16,-7 5-2 15,-5 11-7-15,-11 11-3 16,-2 7-15-16,-7 10-11 16,5 3 1-16,1 10 0 15,10 2-4-15,4 8 3 0,10-3 0 16,3 3-1 0,4-9 1-16,6-3 3 0,8-12-4 15,6-3 1-15,6-7-3 16,10-8-1-16,5-9 4 15,12-9 0-15,2-8 0 16,7-16 7-16,-6-8 3 16,9-21 2-16,-8-7 2 0,1-11 2 15,-11 13 0-15,-9 8 6 16,-14 24 3-16,-10 9 14 16,-10 17 20-16,-1 5 27 15,-1 3-5-15,-4 3-13 16,5 1-21-16,0 0-22 15,-2 1-30-15,-5 32 0 16,-45 49 8-16,37-21 6 16,7 3 1-16,9 5 0 15,8-14-3-15,10-2-2 16,8-10-1-16,11 1-2 16,2-9 2-16,14 6-1 15,-1-1 2-15,8 10 2 16,-3-4 3-16,8 7-12 0,-9-7-22 15,-1-1-49 1,-19-16-9-16,-12-7 67 0,-26-17 7 16,-24-15 4-16,-16-14 19 15,-7-21 29-15,-1-11-63 16,5-25 5-16,14-4 18 16,6-26 59-16,6-4-15 15,0-16 13-15,3 0 0 0,2-35 12 16,3 21-19-1,9-11-1-15,4 16-15 0,4 5 0 16,-1 41-9-16,1 5-5 16,-6 32 23-16,-2 13 38 15,-3 24 5-15,-2 7 2 16,-1 10-4-16,-2 2-37 16,0 2-47-16,-8 11-17 15,-2 15-7-15,-8 26-17 16,3 17 5-16,10 28 2 15,18 5 7-15,24 17 2 16,18-14 8-16,22 2-4 16,3-22 8-16,21-13 4 15,-6-24 4-15,17-9 10 16,-13-15-60-16,5-1-250 16,-18 1 58-16</inkml:trace>
  <inkml:trace contextRef="#ctx0" brushRef="#br0" timeOffset="29911.48">14507 6639 864 0,'5'-27'451'16,"28"-32"-67"-16,14-14-89 15,27-15-492-15,12 8-204 0,13 5 32 16</inkml:trace>
  <inkml:trace contextRef="#ctx0" brushRef="#br0" timeOffset="30242.36">12205 10598 1087 0,'2'3'188'0,"6"4"94"16,7 11-322-16,19 20-9 16,9 12-25-16,11 19-68 15,13 22-318 1,-1 1 110-16</inkml:trace>
  <inkml:trace contextRef="#ctx0" brushRef="#br0" timeOffset="30433.8">12918 11647 324 0,'3'13'82'0,"16"-3"23"16,-2 10-75-16,6 4-41 15,12 10 11-15,0-2 9 16,8 5 0-16,-1-3-50 15,1 22-66-15,-9-2 4 16</inkml:trace>
  <inkml:trace contextRef="#ctx0" brushRef="#br0" timeOffset="30574.88">13494 12344 1143 0,'3'39'213'0,"8"41"94"16,15 28-646-16,16 8-7 15,1-11-121-15</inkml:trace>
  <inkml:trace contextRef="#ctx0" brushRef="#br0" timeOffset="33461.8">13719 5055 757 0,'17'-7'115'0,"13"-12"89"16,5-4-228-16,23-10 1 16,5 0 15-16,19-4 2 15,-5 8 4-15,11-1-1 16,11 2 3 0,1-1 0-16,-1-2 0 15,0-2 1-15,-1-1 0 16,-23 5 0-16,10-1-2 15,-13 6 1-15,8 6-2 16,-9 9 0-16,5 7-2 16,-12 9 0-16,3 11 2 15,-12 9 0-15,7 10 0 0,-6 4 1 16,7 18 1 0,-10-1 0-16,-2 15 1 15,-13 3 0-15,-9 10 2 0,-14-9-1 16,-7 6 0-16,-11-11-1 15,-8 4 0-15,-7-6 1 16,-8 8 4-16,-3-11-9 16,-12 9-197-16,0-16 64 15</inkml:trace>
  <inkml:trace contextRef="#ctx0" brushRef="#br0" timeOffset="34794.25">11883 1502 818 0,'-51'-7'162'0,"-1"3"80"15,9 7-250-15,-2 13-10 16,10 8-2-16,-5 23-7 16,5 6 1-16,-6 17 3 15,-8 15-6 1,-3 7 22-16,-6 6 3 0,1 3 1 15,4 1-2-15,17-17-3 16,8 11 1-16,21-10-1 16,15 14 3-1,14-11 2-15,20 6 3 0,8-13-2 16,12-3-4-16,0-26-7 16,13-4 0-16,-3-16 2 15,21-13 3-15,-3-14 6 16,14-22 9-16,-7-13 4 15,17-17 5-15,-17-12 0 0,7-25 5 16,-13-5-1-16,6-22 1 16,-21 7-5-16,0-18 3 15,-16 14-5-15,-11-7 2 16,-22 17-1-16,-11-12 2 16,-16 14-3-16,-15-11 6 15,-10 15 0-15,-15-5 5 16,-9 18 0-16,-15 5 8 15,0 23-6-15,-13 3-5 16,-1 15-8-16,-19 10-7 16,7 14-10-16,-13 14-3 15,8 11-3-15,-10 14-2 16,15 10-1-16,-13 16-3 16,18 10-2-16,-7 27 1 15,12 6 4-15,-12 22 3 0,15 2 4 16,-12 16 3-16,15-14 3 15,6 12-5-15,29-19-3 16,15 2-3-16,21-24-4 16,21 7-1-16,15-21 3 15,22 4 2-15,11-20 3 16,24-4 2-16,3-22 2 16,25-18 2-16,0-25 0 0,27-27 1 15,-8-19 2-15,29-17-1 16,-18-9-2-16,13-24 1 15,-23 2-1-15,9-14 2 16,-34 8 1-16,-4-20 3 16,-28 15 0-16,-12-7 3 15,-33 17-1-15,-21-9 3 16,-22 22-1-16,-22-5 4 16,-14 15-4-16,-23-2-2 15,-8 12-4-15,-22 8-1 16,-1 24-5-16,-26 10-3 15,3 22 1-15,-20 25-1 16,16 14-1-16,-25 21-2 16,22 7 3-16,2 7 0 15,29-9 1-15,6 5-5 16,33-12 1-16,9 13-3 0,19-1 1 16,11 19-74-16,17 0-145 15,15 17-3-15,10-15-121 16</inkml:trace>
  <inkml:trace contextRef="#ctx0" brushRef="#br0" timeOffset="42370.78">13553 5365 406 0,'-8'14'92'0,"2"-9"69"15,6-4-102-15,1-1 17 16,-1-1 4-16,0 0 2 0,0 0-33 15,2-2-9-15,11-2-25 16,23-24-2-16,43-37-2 16,-26 23 4-16,19-32 12 15,7-12-8 1,13-16 4-16,6-13-5 16,3-9 0-16,-20 24-6 15,0 2-5-15,-21 19-3 16,-10 6-1-16,-9 22 0 0,1 4 3 15,-8 9 0-15,-2-4-1 16,-8 12-1-16,-3 2 2 16,-13 13-3-16,-4 7-33 15,-7 8-28-15,-14 11-187 16,-12 13-9-16,-20 21-88 16</inkml:trace>
  <inkml:trace contextRef="#ctx0" brushRef="#br0" timeOffset="42739.39">13801 4390 826 0,'16'-8'135'0,"-18"9"79"15,5 14-246-15,-3 6-9 16,3 18 9-16,-1 13 21 16,-8 23 11-16,-3 1 3 15,-6 21 0-15,-9-5 1 0,-9 18-1 16,3-17-2-16,-8 17 2 16,4-12 0-16,4 1-4 15,9-28 0-15,8 2-5 16,16-25-4-16,19-12-6 15,12-15 5-15,24-17 5 16,11-14 6-16,30-27 9 16,6-16 6-16,27-23 6 15,-8 1-5-15,24-23-226 16,-22 6 76-16</inkml:trace>
  <inkml:trace contextRef="#ctx0" brushRef="#br0" timeOffset="43505.95">11868 2511 822 0,'8'0'97'0,"-8"-8"101"15,33-12-245-15,44-19-23 16,20-9 72 0,21-25 2-16,11-7-2 15,15-9 0-15,-24 10 1 16,17-12 1-16,-3 10 0 16,21-19 0-16,-13 10-1 0,19-11 0 15,-14 12-2 1,8-2-2-16,-26 19 0 15,13-1 0-15,-27 11-1 16,-1 1 3-16,-22 12 0 0,-4 6 2 16,-28 11-2-16,-13 8 3 15,-22 11 0-15,-7 0-10 16,-16 10-20-16,-16 11-181 16,-16 7 42-16</inkml:trace>
  <inkml:trace contextRef="#ctx0" brushRef="#br0" timeOffset="44041.25">12089 1864 1100 0,'-17'5'177'0,"5"-9"108"16,4 1-398-16,7 3 12 16,1-1-3-16,-1 1 16 15,0 0 17-15,-2 1 59 16,-20 24 6-16,-44 43 7 0,22-23 1 16,2 5 0-16,-9 12 0 15,3 3 0-15,-8 11 0 16,4 1 1-16,-4 16 2 15,10-4 2-15,3 9-1 16,16-10-2-16,13-2-2 16,17-25-2-16,11-4-1 15,12-19 0-15,16-1 9 16,14-10 6-16,30-5 9 16,7-12 3-16,36-16 6 15,11-14-9-15,37-13 3 16,-1-8-61-16,42-22-213 15,-34-5 55-15</inkml:trace>
</inkml:ink>
</file>

<file path=ppt/ink/ink1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6-11T16:57:55.048"/>
    </inkml:context>
    <inkml:brush xml:id="br0">
      <inkml:brushProperty name="width" value="0.05292" units="cm"/>
      <inkml:brushProperty name="height" value="0.05292" units="cm"/>
      <inkml:brushProperty name="color" value="#FF0000"/>
    </inkml:brush>
  </inkml:definitions>
  <inkml:trace contextRef="#ctx0" brushRef="#br0">16413 14572 449 0,'-38'7'275'15,"16"-9"-71"-15,9-4-152 16,7 3-293-16,12 0-25 15</inkml:trace>
  <inkml:trace contextRef="#ctx0" brushRef="#br0" timeOffset="672.14">16789 14458 11 0,'87'-22'46'16,"15"-4"10"-16,-6 1 6 16,17-4 6-16,-7 4-7 15,16-7-15-15,-11 1-25 16,19 0-4-16,-10 5-10 15,15 0-1-15,-13 7 0 16,21 4 14-16,-17 7 6 16,8 4 9-16,-18 4-5 15,14 1 3-15,-18 2-11 16,9 2 0-16,-14-4-5 0,18 0 4 16,-12-1-3-16,8-2-3 15,-10-4-6-15,21-2-2 16,-15-1-4-16,7 0 0 15,-10-1 0-15,18 4 0 16,-19 3-1-16,5 6-1 16,-10 1 0-16,14 4-2 15,-14 3-1-15,12 1 1 16,-7-2-1-16,21-1 0 16,-14 0 1-16,9-1 0 15,-13-3-1-15,19 0 5 16,-18 0-1-16,1-1-3 15,-13-1 0-15,13 0 1 16,-19-1-3-16,9-1 2 16,-7-2 6-16,14-1 0 15,-10 2 0-15,15 0 1 0,-13 4-1 16,15-2-1-16,-11 3-2 16,11-2 0-16,-19 2-1 15,7 2-3-15,-16-1 2 16,3 0 2-16,-17 1 3 15,10-1 49-15,-15-4 9 0,7-3 7 16,-13-2 1 0,6-8 2-16,-9 0-14 0,4-3 0 15,-17 0-6-15,-2 0 4 16,-18 6-1-16,-7 0-28 16,-14 5-6-16,-1 1 13 15,-8 2 10-15,-1-2 20 16,0 2 2-16,-2 0 7 15,0 0-14-15,0-1-15 16,0 0-26-16,0 0-86 16,0 0-294-16,24-8 65 15</inkml:trace>
  <inkml:trace contextRef="#ctx0" brushRef="#br0" timeOffset="10503.49">22109 17744 536 0,'-5'1'385'16,"0"-3"-83"-16,5 2-99 16,0-2-133-16,0 2-85 15,0-1-41-15,0 1-21 16,0 0-21-16,1 0 7 16,16-1 11-16,18 0 40 15,52 0 19-15,-32 0 20 16,4-2 2-16,-6 1-1 0,8 1 0 15,-8-2-2-15,14-1 2 16,2 1-1-16,13 0-1 16,-6 1-1-16,14-1 3 15,-12-1-3-15,16-2 3 16,-5-3 4-16,22-6 2 16,-8-3-2-16,27-13 4 15,-12-4-2-15,3-10 0 16,-17 1 1-16,4-11 12 15,-24 5 10-15,8-10 23 16,-12 7 11-16,6-10 5 16,-12 2-12-16,12-10-10 15,-17 6-22-15,9-17-11 16,-9 9-7-16,-2 1 7 16,-20 8 5-16,-7 0 32 0,-17 16 22 15,-9 2 34-15,-6 9 2 16,-4-9-8-16,0 9-26 15,-3-1-5-15,-1 8-30 16,-4-5-2-16,-3 12 2 16,-1-3 9-16,-2 3-10 15,-5-3 0-15,-2 4-5 16,-6-7-3-16,-4-1-16 16,-19-17-23-16,-7-4-9 0,-3-4 1 15,6 8 4 1,3 6 9-16,21 17 15 0,4 3 6 15,9 8-4-15,-9-5-7 16,-4-4-9-16,-20-11-46 16,-13-7-12-16,-26-13-21 15,-4 3 5-15,-5-7 7 16,17 11 46-16,-26-4-42 16,6 13 1-16,-12 1 0 15,1 4-3-15,-17 0 4 16,30 11 52-16,6 2 22 15,14 4-2-15,-2 0 6 16,15 9-3-16,-8-2-1 16,3 1-1-16,-22 5-5 0,-3 4-9 15,-20-1-2 1,-3 11 0-16,-19 9-1 0,22-2 5 16,7 2 0-16,22-1 2 15,4-1-8-15,23 1-81 16,-13 17-242-16,5 5 43 15</inkml:trace>
  <inkml:trace contextRef="#ctx0" brushRef="#br0" timeOffset="15083.18">8936 14819 879 0,'17'-5'154'0,"3"0"91"16,-2-3-260-16,20-9-6 15,14-5 11-15,28-11 8 16,6-7 6-16,14-5-3 16,-5 3 0-16,11-6-2 15,-9 9 3-15,14-4-8 16,-8 7 2-16,15-4 3 15,-10 6-1-15,19-7-2 16,-24-1 6-16,12-12 1 16,-12 0-2-16,18-2-1 15,-25 9 1-15,24 6-120 0,-11 16-94 16,5 11-33-16,-31 9-140 16</inkml:trace>
  <inkml:trace contextRef="#ctx0" brushRef="#br0" timeOffset="15368.9">11584 15021 97 0,'75'-19'57'15,"-2"-4"19"-15,15-7-13 16,2-1 5-16,24-6 26 16,-8 5-26-16,18-11 17 15,-9 3-3-15,21-7-6 16,-18 2-26-16,13-7-5 16,-12 7-30-16,20-2-11 15,-19 10-12-15,24 2-170 16,-14 13 54-16</inkml:trace>
</inkml:ink>
</file>

<file path=ppt/ink/ink1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6-11T16:58:17.137"/>
    </inkml:context>
    <inkml:brush xml:id="br0">
      <inkml:brushProperty name="width" value="0.05292" units="cm"/>
      <inkml:brushProperty name="height" value="0.05292" units="cm"/>
      <inkml:brushProperty name="color" value="#FF0000"/>
    </inkml:brush>
  </inkml:definitions>
  <inkml:trace contextRef="#ctx0" brushRef="#br0">19539 4312 461 0,'-31'-41'201'0,"8"9"-6"16,-2 0-82-16,8 9-114 16,7 4-2-16,5 10-3 0,11-4-21 15,10 4-2-15,17-6-12 16,10 0 5-16,30-8 3 16,11 0 18-16,27-7 2 15,3 1 15-15,31-6 3 16,-3 5 0-16,25-3-1 15,-10 9 3-15,25 2-7 16,-17 10-4-16,20 2 1 16,-19 7 1-16,17 3-4 15,-26 6 3-15,12-1-4 16,-31 3-48-16,9 5-101 16,-31 0 17-16</inkml:trace>
  <inkml:trace contextRef="#ctx0" brushRef="#br0" timeOffset="406.39">19885 5709 683 0,'110'-33'100'16,"3"6"83"-16,36-8-221 15,14 5 34-15,43 2 1 16,-9 10 3-16,27 6 1 15,-26 5-1-15,10 0 0 16,-39 5 2-16,2-3-2 16,-36 0 2-16,5 3 2 15,-27 1-1-15,4 4 3 16,-22 3 0-16,2 10 0 16,-23 3-1-16,-4 12-10 15,-20 3-42-15,-17 11-77 16,-26 1-68-16,-31 19-42 0</inkml:trace>
  <inkml:trace contextRef="#ctx0" brushRef="#br0" timeOffset="747.81">20014 8202 494 0,'79'3'90'16,"-9"-11"52"-16,60-5-148 16,27 1 2-16,48-2 1 15,0 3 9-15,41 1-3 16,-20 3-2-16,24 0 2 15,-30 1-2-15,13 1-2 16,-41 0-1-16,9 3 2 16,-40 3-2-16,-2 6 1 15,-32 5 1-15,2 14-43 16,-31 5-49-16,-10 23-52 16,-32 7-44-16</inkml:trace>
  <inkml:trace contextRef="#ctx0" brushRef="#br0" timeOffset="1051.33">21517 10868 410 0,'7'32'54'0,"18"-14"57"15,15-11-118-15,37 1 8 16,19-1 16-16,49-5 1 16,12-3 0-16,35 0-4 15,-12 2-8-15,21 0-3 16,-37 2-1-16,7 4-5 16,-37-1-2-16,-12 2-4 15,-36 2-10-15,-11 9-28 16,-33 6-7-16,-21 21-19 15,-20 12-48-15,-25 31 12 16</inkml:trace>
  <inkml:trace contextRef="#ctx0" brushRef="#br0" timeOffset="1521.54">21999 13447 64 0,'31'96'244'0,"27"6"-63"16,10-32-17-1,24-13-3-15,3-23-97 0,20-14-35 16,-2-21-27 0,23-6-2-16,-4-4 2 0,31-8 1 15,-19 0 3-15,13 12-2 16,-18 15 1-16,4 8-3 15,-38 12-2-15,0 5-2 16,-31-6-2-16,-12-2-3 16,-20-5 2-16,-3-1 2 15,-10-3 1-15,1 3 1 16,-7-2 2-16,1 3 3 16,-4 3 1-16,0 6 0 15,-3-2 3-15,0 7 0 16,-2-2-2-16,1-3-3 15,-5-7-1-15,2 0-2 16,-4-7-2-16,1 0 0 0,-2-5 2 16,1 3 1-1,0-2 0-15,0-3 0 0,-2 0-1 16,0 0-2-16,-2-2-2 16,-2 3-23-16,1 5-48 15,-2 8-114-15,-3 2 0 16</inkml:trace>
  <inkml:trace contextRef="#ctx0" brushRef="#br0" timeOffset="2319.4">22595 13026 1097 0,'9'46'335'0,"-3"-42"49"15,3-5-273-15,15-6-128 16,34-13-7-16,1-6 7 16,24-18-1-16,10-30 7 15,34-32 3-15,-17-5 9 16,36-17 1-16,-5 18 0 0,7 22-3 16,-32 35 2-16,7 13-1 15,-24 19 1-15,12-3-1 16,-15 3-10-16,26-2-51 15,-5 6-56-15,25 4-150 16,-10 11-101-16,7 3-62 16</inkml:trace>
  <inkml:trace contextRef="#ctx0" brushRef="#br0" timeOffset="36095.78">5153 6113 645 0,'4'33'185'16,"-7"-18"14"-16,2-9-176 16,7 2-74-16,6 7 1 15,4 6 22-15,6 2 14 16,1-2 17-16,-1-3-5 16,-4-10-5-16,3-12-6 15,-6-11-1-15,-3-12 1 16,-1-11 10-16,-5-19 3 15,-3-5 1-15,-4-10 2 16,-4 9 3-16,-3 2 1 0,-2 19 1 16,-6 11 3-1,-3 14 11-15,0 5 3 0,1 10-5 16,1 8-6-16,0 8-4 16,0 12-19-16,0 9-8 15,4 18 0-15,2 3 1 16,7 8 1-16,7-9 6 15,5 3 3-15,7-16 2 0,1-2 2 16,0-12 3-16,2-2-2 16,-3-11-3-16,0-9-1 15,-3-9 1-15,4-12 5 16,-1-7 7-16,-1-11 7 16,-6-6 2-16,-3-18 5 15,-7-2-4-15,-5-13 1 16,-5 3-6-16,-5-10 7 15,-5 14-4-15,-11-6 7 16,-1 16 5-16,-6 0 17 16,5 13-1-16,2 6 11 15,7 17-5-15,6 7-16 16,5 13-25-16,-3 17-19 16,5 12-13-16,-5 21-5 15,0 15 8-15,-4 32 6 16,6 5 11-16,3 16-6 0,7-8-1 15,11 15-1-15,10-21 0 16,13-1 0-16,11-19 8 16,17-12-5-16,7-31 4 15,10-17-6-15,-4-28 3 16,11-27-1-16,-6-14 6 16,10-21-4-16,-11-3 7 15,-1-12 1-15,-15 19 1 0,-10 3 1 16,-22 17 2-16,-3 5-3 15,-10 14 0 1,-3 1-4-16,-4 11-8 0,2 6-75 16,-4 10-38-16,4 20-106 15,-4 12-49-15</inkml:trace>
  <inkml:trace contextRef="#ctx0" brushRef="#br0" timeOffset="37293.28">6254 4967 772 0,'-12'-11'157'0,"5"10"45"16,2 13-230-16,2 29-9 15,-4 17-3-15,-8 28-6 16,-5 13 17-16,2 15 3 16,3-20-7-16,12-4 1 15,14-26 11-15,12-14 6 16,10-24-2-16,20-11 12 16,5-15 2-16,23-13 1 15,3-5 9-15,8-1-3 16,-14 4 0-16,2 9-2 15,-27 9 1-15,-3 11-3 16,-20 7 5-16,-15 11 4 0,-22 3 3 16,-22 13 1-16,-13-2 2 15,-15 0 3-15,-4-11-3 16,-6-15 54-16,10-24-9 16,-3-27-13-16,12-15-9 15,4-32-17-15,18-12-58 16,15-44 5-16,12-4 6 0,25-40 2 15,16 17 15-15,18-27-2 16,-3 27 3-16,7 5 1 16,-16 40 6-16,-9 11 0 15,-20 37 10-15,-6 20 31 16,-15 25 25-16,-4 7 6 16,-3 12-4-16,-5 9-13 15,-1 7-38-15,-1 13-30 16,2 7-16-16,4 22-3 15,4 12 9-15,12 23-8 16,6-2 4-16,11 11-1 16,10-13 2-16,12 8-2 15,1-16 15-15,14 17 10 16,1-7 12-16,6 16 4 16,-10-7 8-16,7 18 4 15,-11-18-5-15,-3 7-65 0,-7-15-97 16,0-1-82-16,-17-22-73 15</inkml:trace>
  <inkml:trace contextRef="#ctx0" brushRef="#br0" timeOffset="38231.39">7074 4903 1231 0,'18'-9'230'0,"-9"1"102"16,-16 8-386-16,14 10-8 16,1 10 6-16,7 17 7 15,5 9 22-15,6 16 18 16,1-2 7-16,8 0-2 16,-2-15-4-16,8-9-16 15,-2-17-7-15,0-7-29 16,-5-11 0-16,-2-10-1 15,-8-7 16-15,1-19 6 16,-6-9 26-16,-2-18-3 16,-6-4 5-16,-11-6 14 15,-12 12 9-15,-13 0-2 16,-10 15 5-16,-12 6 14 0,1 7 5 16,-11 13-11-16,5 14 0 15,-11 19-5-15,2 21-16 16,-11 17-23-16,11 5 5 15,8 5-6-15,23-11-6 16,18-9-34-16,20-20-16 16,19-16-9-16,12-15 7 15,19-28-28-15,4-15 7 0,18-24-17 16,-5-10 3-16,9-22-1 16,-13 13 31-16,0-5 41 15,-20 20 56-15,-11 13 52 16,-19 30 29-16,-8 9 53 15,-9 16-5-15,-2 6-24 16,-2 4-49-16,3 3-41 16,-3-1-51-16,0 1-12 15,1 5 6-15,9 30 1 16,10 36 12-16,-7-25 0 16,2-7 9-16,5 3 4 15,2-11 7-15,3-2 3 16,-2-12 5-16,7-7 4 15,2-16 0-15,14-23 10 16,2-14 0-16,10-19-1 0,-9-5-3 16,-3-6 1-16,-18 12-7 15,-8-5 5-15,-12 8 5 16,-7-2 10-16,-2 8 8 16,-5 2 48-16,-2 19 5 15,0 9 2-15,2 13-18 16,-1 10-30-16,3 8-58 0,-1 15-21 15,1 9-9-15,7 14 0 16,3 2 17 0,11 3 3-16,7-15 7 0,14-8-3 15,1-21 3-15,19-18 0 16,0-20 6-16,13-38 6 16,-5-11 10-16,-7-16 3 15,-20-1 3-15,-13-13 2 16,-22 24 1-16,-17-5 11 15,-11 11-5-15,-14 7 15 16,-6 22-4-16,-14 19-27 16,-2 29-18-16,-4 34-42 15,11 26-73-15,4 43-186 16,19 10 17-16</inkml:trace>
  <inkml:trace contextRef="#ctx0" brushRef="#br0" timeOffset="39113.81">6041 8124 888 0,'-1'-39'155'0,"-8"15"94"16,22-22-272-16,13-2 3 15,8-8 0-15,3 3 9 16,5-5 0-16,-9 6 5 16,-4-6 3-16,-8 5 6 15,-7-11 1-15,-7 7 1 0,-11-5 0 16,-4 12 5-16,-8 4 4 16,-5 16 1-16,-10 8-1 15,1 15-3-15,-10 9-15 16,2 12-9-16,-2 14-11 15,11 5-3-15,1 17-1 16,11 0 8-16,8 3 1 16,8-7 7-16,8 3-1 15,7-14 5-15,11-1-5 16,5-7 4-16,12-3 0 16,-3-9-6-16,8-7 3 15,-5-12 6-15,3-11 0 16,-11-4 3-16,4-15 9 15,-11-2-2-15,-4-12 0 16,-9 1 0-16,-7-14-2 16,-12 6-2-16,-7-2 8 15,-9 14 12-15,-10 6 30 0,-2 14 8 16,-5 8 15-16,6 9-8 16,-1 3-19-16,6 10-35 15,2 15-17-15,6 9-16 16,2 21-5-16,9 5 2 15,9 5-3-15,12-7 11 0,9-2 0 16,8-16 7-16,18-10-12 16,4-16-6-1,22-17-81-15,9-19-67 0,15-40-71 16,-4-13-63-16</inkml:trace>
  <inkml:trace contextRef="#ctx0" brushRef="#br0" timeOffset="39360.78">7114 6264 669 0,'-25'-30'208'0,"0"15"32"15,0 15-203-15,0 19-10 16,4 17-30-16,3 25-19 16,6 14 0-16,15 22 6 15,14 0 2-15,21 23-4 16,9-11 12-16,13 9-12 0,-2-16-2 15,12 8 4-15,-5-21 7 16,13 7 1-16,-4-10 17 16,3 4-27-16,-15-17-47 15,-5 5-136-15,-20-22-5 16,-22 25-92-16</inkml:trace>
  <inkml:trace contextRef="#ctx0" brushRef="#br0" timeOffset="40442.05">7167 8124 1093 0,'-39'-30'169'16,"30"6"124"-16,-1-42-360 16,12-9 40-16,22-29-6 15,14-13 9-15,22-32-5 16,6 14-2-16,18-18-25 16,-9 12 1-16,11-10-2 15,-18 30 7-15,4-17 13 16,-19 22 27-16,2-2 3 15,-13 27 6-15,-4 9 3 16,-16 33 7-16,-6 16 32 16,-13 22 6-16,-13 12-3 15,-9 8-1-15,-12 15-10 16,-1 6-32-16,-5 18-11 16,11 3-1-16,4 26-2 15,11-3 3-15,2 15-2 0,9-7 4 16,6 3-1-16,3-21 0 15,7-4-1-15,5-19 4 16,7-7-4-16,-3-17 3 16,7-10-2-16,-2-15 1 15,8-22 2-15,-1-16 4 16,4-19-1-16,-9-1 4 0,-6-7-1 16,-11 10 0-16,-11 3 7 15,-11 19 9-15,-5 4 33 16,4 13 10-16,-1 9-2 15,6 11-14-15,0 6-18 16,7 3-32-16,-4-5-11 16,0 1 0-16,7 13 5 15,5 7 11-15,30 31-1 16,-24-45 2-16,8-13-1 16,1-12 4-16,11-27 2 15,3-13 3-15,6-17-4 16,-2 1 0-16,-5-10-2 15,-13 16-1-15,-11-1 0 16,-14 11 4-16,-10 1 4 16,-7 15 3-16,-1 6 4 15,1 18 1-15,4 8-8 0,3 8-11 16,-1 15-3-16,5 9-6 16,2 14-7-16,2 6 6 15,9 9-3-15,9-7-3 16,16 0 1-16,6-11 4 15,11 3-3-15,-1-7 11 16,14 2 7-16,-6-2 1 16,6 4 3-16,-6-4 1 15,-1 7-3-15,-12-3-3 0,-10 10 0 16,-17-3 0-16,-12 10 5 16,-12-9 1-16,-10-4 6 15,-2-11 5-15,-4-10 17 16,2-15-1-16,-5-20-9 15,3-14-6-15,0-30-10 16,7-18-20-16,7-25-3 16,9-7 7-16,16-34 0 15,5 14 5-15,6-25 0 16,2 6 3-16,3-8 1 16,-7 30 1-16,-5-14 4 15,-10 29 0-15,-9-1-1 16,-7 24 6-16,-10 10 10 0,-8 25-1 15,-14 6 8 1,1 21 5-16,-8 7-9 16,4 9-14-16,2 14-13 15,15 14-13-15,4 14-15 16,12 9 1-16,7 21-14 0,11 3 8 16,9 21 0-16,10 6 13 15,15 12 3-15,6-8 19 16,13 17 1-16,-7-12 6 0,15 4 6 15,-10-12-43 1,13 4-238-16,-9-17 74 0</inkml:trace>
  <inkml:trace contextRef="#ctx0" brushRef="#br0" timeOffset="40608.25">9124 5680 1291 0,'6'-67'233'0,"18"-9"133"16,27 2-382-16,27 1-150 15,6 25-100-15,8 24-108 16,-19 29-146-16</inkml:trace>
  <inkml:trace contextRef="#ctx0" brushRef="#br0" timeOffset="41105.71">7326 9458 634 0,'-3'25'387'0,"3"-3"-86"16,1-23-49-16,23 8-281 16,12 2 4-16,17 4 13 15,5-3 13-15,3-1-9 16,-10-6-5-16,-3-3-14 16,-17-6-4-16,-7-6-2 15,-9-10 7-15,-8-14 5 16,-3-8 11-16,-5-15 7 15,-5-1 3-15,-3-2 4 16,-2 13 2-16,-8 4-1 16,-3 18 1-16,-9 11-4 15,-3 12-4-15,-10 15-2 0,2 10 3 16,-6 12-2-16,8 5 2 16,4 5-2-16,17-6-1 15,6 3-3-15,12-7 0 16,7 3 0-1,6-5 3-15,8-1 1 0,1-7 2 16,10-10-4-16,0-8-1 16,9-18-2-16,-4-10-25 15,8-24-163-15,0-9-63 0,2-8-56 16</inkml:trace>
  <inkml:trace contextRef="#ctx0" brushRef="#br0" timeOffset="41966.35">8213 8098 544 0,'8'-51'139'16,"-9"34"80"-16,1 3-130 16,-1 8 4-16,-2 7-5 15,-1 11-19-15,-10 17-37 16,-3 16-30-16,-4 24-23 15,0 13 2-15,2 31 10 16,8 0 9-16,8 19 1 16,7-11 11-16,10 5-1 0,8-32-7 15,16-3-3 1,8-33 0-16,19-15-4 0,2-24-1 16,13-20-6-16,-5-22-2 15,6-33 1-15,-14-18 3 16,7-36 1-16,-10 1 5 15,0-18-1-15,-14 16 0 16,-5-3 1-16,-20 31 3 16,-10 5 3-16,-12 25 7 0,-5 15 23 15,-2 22 9-15,-1 8 0 16,-1 9-7-16,-2 16-6 16,-4 7-26-16,-5 21-12 15,0 12 1-15,-1 14-2 16,8-6 4-16,6-1 1 15,9-19-2-15,9-7-6 16,5-16-1-16,9-11-14 16,0-11 2-16,4-13-4 15,-2-13 4-15,-1-17-4 16,-6-9 13-16,0-16-1 16,-9 8 7-16,-4-2 1 15,-4 14 11-15,-3 10-4 16,0 19-7-16,3 1-11 15,2 10-5-15,10 8 2 0,4-1 5 16,9 2 9-16,4 0 8 16,6-3 3-16,-3-4-2 15,8-6 1-15,-4-9 4 16,9-30 5-16,-2-17 1 16,6-25 1-16,-11-1 0 0,-6-8-2 15,-19 19-3 1,-17-1 0-16,-16 21 4 0,-13-5 1 15,-7 11 1-15,-10-3-2 16,-5 14 5-16,-15 1 8 16,4 9 5-16,-6 4 26 15,11 13 4-15,5 10-4 16,18 6-14-16,6 13-14 16,11 13-29-16,5 17-18 15,8 8-2-15,14 21-5 16,11 5 6-16,17 10-3 15,13-8 14-15,17 14 3 16,-2-15 2-16,8 3-92 16,-8-11-87-16,1-8-82 15,-18-24-101-15</inkml:trace>
  <inkml:trace contextRef="#ctx0" brushRef="#br0" timeOffset="42117.74">9346 8074 1206 0,'-3'-40'207'16,"9"-25"122"-16,9-11-375 15,28-25-37-15,15-12-94 16,25-26-166-16,-2 8-21 16</inkml:trace>
  <inkml:trace contextRef="#ctx0" brushRef="#br0" timeOffset="42309.66">10029 6321 862 0,'-4'-23'209'16,"9"17"64"-16,-9 6-276 15,7 7-20-15,-3-6-11 16,4 22-7-16,24 82 14 16,-7-23 25-16,5 30 13 15,5 6 2-15,9 19 6 16,-5-13-6-16,7 27-58 15,-4-8-52-15,-2 13-157 16,-13-14-23-16</inkml:trace>
  <inkml:trace contextRef="#ctx0" brushRef="#br0" timeOffset="43193.86">9271 9422 1394 0,'-33'25'269'0,"0"-1"133"16,6-29-435-16,11 31 11 16,8 2-9-16,2 23 1 15,1 4 10-15,5 16 1 16,6 1 9-16,7 7 0 15,5-18-12-15,11-2-17 16,6-17-5-16,12-14-19 16,8-15 0-16,16-11 8 15,-1-15 13-15,15-26-5 16,-1-12 13-16,11-29-22 16,-10-7-10-16,-2-10-7 15,-20 11 11-15,-14-11 8 16,-24 18 28-16,-12-6 17 15,-11 15 18-15,-7 6 16 16,-7 24 17-16,-2 14 36 0,3 17-2 16,-2 9-9-16,-1 11-18 15,0 17-21-15,2 5-39 16,3 17-6-16,4 2 3 16,12 10-3-16,7-10 7 15,6 0-1-15,2-11 6 16,9-3-2-16,-1-16 5 15,11-8-11-15,0-8 4 0,10-12-4 16,-4-9 5-16,3-8-6 16,-11-6 10-16,-7-2-3 15,-13 6 8-15,-9-1 12 16,-11 5 6-16,-7 0-2 16,0 3 0-16,-1-1-8 15,2 4-14-15,6-1-7 16,6 4 0-16,9-6-2 15,7-1 2-15,12-10 3 16,5-3 7-16,14-14 0 16,-1 0 1-16,9-20-5 15,-10-3-4-15,-3-19-1 16,-17 4 1-16,-8-15 0 16,-18 7 7-16,-9-19 3 15,-10 15 4-15,-12-6 2 0,-5 13 0 16,-13 6 29-16,1 25 8 15,-3 4 11-15,10 20 32 16,6 7 14-16,11 13-30 16,6 7-17-16,10 12-22 15,0 17-45-15,3 8-16 16,3 19-11-16,5 13 8 0,8 25-4 16,8 1 11-1,16 17 5-15,9-5 17 0,17 16 5 16,2-19 12-16,12 2 2 15,-10-20-14-15,6-9-146 16,-12-23-180-16,-3-7 2 16</inkml:trace>
  <inkml:trace contextRef="#ctx0" brushRef="#br0" timeOffset="43375.94">10610 8964 1292 0,'-24'-38'234'0,"9"-33"135"15,18-30-403-15,17-11 16 0,19-2-89 16,17-19-193 0,3 23-69-16,9-16-125 0</inkml:trace>
  <inkml:trace contextRef="#ctx0" brushRef="#br0" timeOffset="43655.43">11123 7572 406 0,'-2'-1'305'15,"-4"-1"-42"-15,-2-4-103 16,2-1-29-16,1 1-91 0,7-4-38 16,8-4-16-16,20-9-9 15,10-1-7-15,20-3 7 16,6 9 9-16,3 14-5 15,-12 16 3-15,-3 17-1 16,-19 10 4-16,-3 12 0 16,-13-2 5-16,-5 4 5 15,-8-13 7-15,-2-5-3 16,-1-12 4-16,2-7 4 16,4-10-2-16,6-9 5 15,6-15-15-15,5-19-224 16,-10-18 74-16</inkml:trace>
  <inkml:trace contextRef="#ctx0" brushRef="#br0" timeOffset="44255.88">8245 10689 1190 0,'-17'15'318'16,"2"-9"53"-16,14 3-310 15,14 5-105-15,11 14-5 16,7 3 18-16,13 7-15 15,0-5-2-15,7-5-7 16,-4-16 3-16,0-9 0 16,-9-16 29-16,-2-19 8 15,-9-10 10-15,1-20-1 16,-4-1 10-16,-4-5 1 16,-8 13 2-16,-9 7 4 15,-9 17 4-15,-10 9-2 16,-6 12 1-16,-5 7-3 0,4 6-3 15,-4 7 0-15,1 0 2 16,1 10-6-16,4 5-4 16,-2 13-3-16,7 1-9 15,13 10-5-15,11-5 2 16,22-6-13-16,15-21-3 16,24-22-2-16,9-26 1 15,18-24 1-15,-12-7 19 16,-6-27 8-16,-25 16 8 0,-18 7 28 15,-28 14 7-15,-21-1 16 16,-12 28 23-16,-19 3 1 16,-4 7-23-16,-9 19-17 15,8 22-26-15,4 30-42 16,15 11-16-16,10 35-167 16,23 1-144-16,18-7-10 15</inkml:trace>
  <inkml:trace contextRef="#ctx0" brushRef="#br0" timeOffset="67449.2">3159 8731 609 0,'8'-13'158'0,"2"-8"35"16,3-2-168-1,17-19-36-15,8-13-4 0,17-27 3 16,5-2 5-16,11-16 1 15,-7 11 4-15,21-18 2 16,-18 14 1-16,7-13 1 16,-10 12 1-16,0-12-3 15,-21 20-2-15,17-10 2 16,-8 14-2-16,10-7-1 16,-5 14 1-16,8 3 2 15,-10 13-2-15,5-3 1 16,-11 12-2-16,-2 1-21 15,-9 8-22-15,-2 10-55 16,-12 13-55-16,-4 7-26 16,-11 8-43-16</inkml:trace>
  <inkml:trace contextRef="#ctx0" brushRef="#br0" timeOffset="67959.48">3490 7264 860 0,'-5'-8'222'0,"2"0"23"15,4 14-262-15,13-11-102 16,9-4 12-16,21-6-5 16,11-5 35-16,16-4 32 15,-1 0 26-15,6-5-2 16,-11 3 5-16,6-5 1 16,-10 2 6-16,6-2 0 15,-12 5 1-15,3 1-1 16,-12 6 3-16,6 1 3 15,-11 8 2-15,5 4 2 16,-8 6 1-16,1 6-3 16,-10 5-2-16,-1 8 0 0,-8 1-4 15,-1 7 1-15,-6-3-1 16,-4 5 0-16,-3-4-1 16,-3 4 6-16,-3 1 12 15,-9 24 35-15,-5 8 8 16,-4 24 3-16,0 6-6 0,1 19-11 15,7-9-47-15,2 31-182 16,-2-2 50-16</inkml:trace>
  <inkml:trace contextRef="#ctx0" brushRef="#br0" timeOffset="84528.71">15299 2880 1102 0,'-21'-25'215'16,"21"27"108"-16,-12-9-377 16,9 6-16-16,-1 1-41 15,2 6 2-15,1-6 0 16,0 3 40-16,1 36 22 15,2 49 33-15,3-18-3 16,5-1 1-16,6 10-2 16,4-11 5-16,6 8 8 15,-1-13 10-15,4 10 6 16,-4-6 3-16,2 5 0 16,-6-16-8-16,-1-13-51 15,-10-17 0-15,-3-12 29 16,-12-25-36-16,-7-27-62 15,-3-18 61-15,-5-28 21 16,-1-11-29-16,1-28 52 0,6 12 97 16,0-3 41-16,0 19-18 15,1 0 7-15,5 29-19 16,5 1-34-16,5 15-58 16,11 2-17-16,8 14-12 15,7 12-13-15,1 16-5 16,6 17-14-16,-2 13 8 15,9 17 1-15,-2 6 8 16,10 15 12-16,-6 2 19 16,4 17 5-16,-9-6 7 0,2 7 6 15,-8-13-1-15,0-6 0 16,-8-24-2-16,-5-10 7 16,-9-16 5-16,-4-7 20 15,-6-10 19-15,1-12 0 16,2-17-13-16,1-27 17 15,0-13-25-15,0-15-11 16,-4 7 6-16,-4 3 4 16,2 14-27-16,5-5 4 15,0 16-9-15,4 8-21 16,0 10-10-16,5 20-9 16,0 22-5-16,10 10-8 15,8 7 12-15,14 13 6 16,0 1 11-16,11 4 5 15,-5-6 10-15,8-5 2 0,-8-9 4 16,11-6 2 0,-8-8-1-16,8-8 0 0,-7-8 0 15,4-14 0-15,-9-10-2 16,-2-24-4-16,-8-7 1 16,-2-17-2-16,-12 3 0 15,-3-4 3-15,-8 17 2 16,-4-1 2-16,-8 16 2 0,-3 5 6 15,-3 14 1-15,-3 9-3 16,0 13-7-16,-3 15-5 16,-4 16-5-16,-9 17-3 15,-1 10 3-15,-1 24 4 16,2 2 2-16,13 10-1 16,12-5-1-16,12 0-1 15,6-20 3-15,10-6-1 16,-2-24 1-16,2-11 3 15,-7-11 4-15,-2-9 16 16,-9-8 2-16,1-15 2 16,-3-14-2-16,3-26-5 15,-2-11-15-15,-2-18-3 16,-5 5-1-16,-5 3 2 16,-5 18-1-16,4 4-1 15,0 19-1-15,1 12-10 0,4 12-6 16,7 10-5-16,1 13-2 15,9 10-9-15,3 7 7 16,6 10 6-16,2 1 8 16,1 8 3-16,0-4 12 15,2 1 6-15,-3-7-1 0,-1-2-2 16,-5-9-11-16,-7-6-10 16,-6-10-30-16,-6-12-182 15,-2-9-11-15,-5-17-73 16</inkml:trace>
  <inkml:trace contextRef="#ctx0" brushRef="#br0" timeOffset="85684.09">17375 2045 313 0,'6'-6'38'0,"9"10"43"16,7 5-96-16,11 11-2 16,8 4 12-16,8 8-11 15,-9-1-2-15,5 4 1 16,-13-7 1-16,0-5-1 15,-10-10 13-15,-3-1 11 16,-9-9 51-16,-1-1 117 16,-6-4 35-16,-3-2 23 0,0 3-11 15,0-2-72-15,1-34-129 16,4-49-52 0,-4 30-38-16,-2-8 7 0,-4 18 21 15,-4-2 13-15,2 10 25 16,1 3 12-16,2 13-9 15,7 4-11-15,4 11-3 16,9 10-10-16,5 4-5 16,10 7 2-16,2 0 11 15,10 6 5-15,-5-3 4 0,8-1 6 16,-9-5 3-16,0-1-1 16,-10-6 0-16,-4-3 5 15,-11-5 2-15,4-9 5 16,-3-9 2-16,3-12 4 15,-2-5-1-15,0-12-2 16,-6-1-2-16,-2-5-2 16,-6 6-5-16,0 0-2 15,-4 15 0-15,0 7 7 16,-1 12 0-16,1 9-3 16,-1 9-5-16,-3 7-4 15,-4 5-11-15,-10 13-2 16,-6 6 6-16,-13 18 4 15,3 1 1-15,0 6 2 16,10-9-2-16,9 0-3 16,14-16 0-16,9-2-3 0,6-12 1 15,12-1 0-15,7-8 1 16,11-4 2-16,3-10 5 16,13-3 1-16,1-12-1 15,9-16 2-15,-5-7-2 16,8-16 1-16,-12-4 0 0,1-11 4 15,-18 10-1-15,-4-1 5 16,-17 11 0-16,-7-2 5 16,-8 15 1-16,-4-2 0 15,-5 10-3-15,2 3-1 16,-2 14-7-16,2 3-4 16,3 8-4-16,-2 1-8 15,1 4-4-15,0 0-8 16,1 0-1-16,-1 0-1 15,1 0 5-15,0 3 5 16,5 21 7-16,17 45 6 16,-10-30 3-16,7 1 2 15,0-8-1-15,2-1 0 16,-4-10-2-16,1-7 0 16,-7-7 0-16,-1-1 1 0,-3-6 0 15,5-4 3 1,4-5 1-16,16-13 1 0,9-7-1 15,12-20-1-15,2-10-1 16,5-12 0-16,-10 1-1 16,-2-11 2-16,-8 18 0 15,8 3 0-15,-7 15-1 16,8 12-4-16,-8 19-2 16,6 10-2-16,-10 10-1 0,1 13-10 15,-10 4 1-15,0 12-3 16,-8-2 0-16,2 2-1 15,-1-5 13 1,8-2 7-16,2-14 7 0,14-11 9 16,4-11 3-16,18-18 2 15,-2-10-6-15,4-20-3 16,-11-11-5-16,4-19-2 16,-15 2-2-16,3-9-1 15,-8 18-1-15,2 16-2 16,-13 24-4-16,1 16-9 15,-12 22-35-15,-2 13-185 16,-11 18 42-16</inkml:trace>
  <inkml:trace contextRef="#ctx0" brushRef="#br0" timeOffset="86064.23">18343 2788 1044 0,'-15'34'183'0,"6"-14"87"15,11-21-310-15,19-7-5 16,19-10 13-16,30-29 13 15,20-21 25-15,38-23 0 16,2-4-4-16,30-45 1 16,7 4 0-16,28-29 0 15,-10-2 1-15,19-20 1 16,-23 36-2-16,9-11 1 16,-33 37-1-16,-5 10-1 15,-28 28 2-15,-3 12-4 16,-40 35-2-16,-5 13-2 15,-23 20-63-15,-11 9-215 16,-28 17 49-16</inkml:trace>
  <inkml:trace contextRef="#ctx0" brushRef="#br0" timeOffset="88049.56">22400 1705 1479 0,'-34'57'251'16,"9"-62"159"-16,9-2-473 0,8 8 7 16,12 8 2-16,8 18-6 15,6 8 8-15,6 16 1 16,0 5 30-16,5 11 0 16,-6-6 8-16,3 10 5 15,-4-9 11-15,4 0 2 16,-9-15 2-16,1-5-2 15,-7-15 0-15,-2-9 2 16,-7-7 3-16,1-5 12 16,-3-6 0-16,0-2 4 15,-1 1-6-15,-1 0-25 16,-2-7-21-16,-11-32-6 16,-49-72-3-16,32 32 12 0,4 2 26 15,-2 0 20-15,7 22 12 16,-3 1 17-16,2 12-7 15,-2-5-3-15,7 6-11 16,3 1-10-16,3 8-18 16,6 6-6-16,2 11-3 15,3 2-2-15,2 10-2 16,0 2-10-16,0 2-6 16,0 0-17-16,0 0-4 15,1 1-6-15,6 14 8 16,27 24 3-16,37 50 17 0,-25-28 5 15,-3-2 11-15,11 13 8 16,-4-9 8-16,15 12 0 16,-4-5 2-16,10 2-12 15,-12-16-23-15,2-3-38 16,-19-14-9-16,-6-6-17 16,-16-14 6-16,-7-5 27 15,-8-7 40-15,-3-6 8 16,-3-4 8-16,0 2-20 15,0-2-230-15,-12-19 55 16</inkml:trace>
  <inkml:trace contextRef="#ctx0" brushRef="#br0" timeOffset="89000.36">22743 2254 986 0,'-14'-6'180'16,"8"-2"92"-16,1 5-314 0,5-3-10 16,3-2-2-16,1-3 19 15,6-9 7-15,1-5 21 16,2-5 7-16,-1 4 6 15,2-1 7-15,-4 10 0 16,0 3 1-16,-2 4-4 0,2 1-8 16,2 2-10-1,4 0-5-15,2 5-2 0,4 2 0 16,-1 2 3-16,2 6 0 16,-1 2 3-16,1 4 1 15,-3 1 1-15,0 4 2 16,-3-3 3-16,-1 2 1 15,-5-3 2-15,-3-5 6 16,-3-4 2-16,-3-2 3 16,-2-5 1-16,0-1 4 15,0 1-6-15,0-7-3 16,8-29-3-16,15-48-4 16,-5 33-4-16,4-2-1 15,-3 11 1-15,4 10-3 16,-4 10-1-16,0 5-4 15,-3 9 0-15,2 3-2 16,-2 5 0-16,5 7-3 0,-3 2 2 16,5 7-2-16,1 4-1 15,4 3-1-15,-1 1 6 16,7 2 4-16,-2-5 5 16,4-1 6-16,-2-5 5 15,-1-8 3-15,-5-7 3 0,-1-7 5 16,-5-9 0-1,6-10 4-15,0-10-4 16,5-31-2-16,0-7-8 0,2-16-2 16,-7 3-5-16,-3-2 1 15,-10 27 0-15,0 3 2 16,-7 21 4-16,-2 4 2 16,-4 18-1-16,0 5-2 15,0 8-6-15,1-2-6 16,2 0-4-16,-5 5-3 15,0 0 1-15,1 0 2 16,3 0 4-16,9-4 1 16,2-2 4-16,37-20 4 15,-35 11 2-15,3-9 4 16,-4-7 1-16,-3-6 4 16,-8 4 0-16,-7-6 3 15,-10 8-3-15,-12-3 9 16,-4-1-2-16,-10-9 5 0,2 5 13 15,-6-13 0 1,4 4-10-16,-4 2-2 0,9 11-8 16,3 8-20-16,12 14-6 15,4 5-21-15,13 11-7 16,3 20-1-16,3 16 3 16,5 26 3-16,8 10 16 15,10 20-2-15,3-6-3 16,16 13 0-16,2-17 4 0,13 7 3 15,-3-17 7-15,12-6 3 16,-10-25-1-16,0-3-2 16,-14-15 1-16,-2-9-11 15,-12-9-7-15,1-13-68 16,-9-11-73-16,-1-15-104 16,-10-14-43-16</inkml:trace>
  <inkml:trace contextRef="#ctx0" brushRef="#br0" timeOffset="89240.56">23879 1194 879 0,'-4'3'169'0,"19"-30"85"0,11-9-252 16,24-19-24-16,16-5 9 15,18-7 5-15,-7 13 2 16,-1 3 0-16,-19 16 1 15,-13 5 2-15,-17 8 2 16,-6 10-12-16,-10 9-10 16,-1 14-18-16,-12 11-19 0,-8 15-43 15,-10 14-45-15,-7 24-78 16,-16 4-16-16</inkml:trace>
  <inkml:trace contextRef="#ctx0" brushRef="#br0" timeOffset="89714.49">22987 2972 945 0,'-25'47'322'16,"15"-41"22"-16,10-6-228 15,3-2-162-15,7-10-2 16,17-12 4-16,30-27 6 15,25-22 19-15,42-60 18 16,13 2 6-16,25-38 1 16,2 7-3-16,16-8-13 0,-26 40 2 15,25-40 8-15,-12 38 5 16,7-2 2-16,-16 13 12 16,22 1-4-16,-32 42-11 15,-1 2-2-15,-25 18-16 16,6 13-167-16,-25 23-135 0,-17-9-23 15</inkml:trace>
  <inkml:trace contextRef="#ctx0" brushRef="#br0" timeOffset="93660.26">15237 8064 896 0,'-13'-17'157'16,"-9"15"95"-16,-1 7-279 0,-10 19 2 15,6 10 5-15,-8 30-6 16,4 13 5-16,3 30 6 16,8 4 7-16,2 29 1 15,15-8 2-15,5 7-6 16,5-17-2-16,13 4-1 15,4-30 1-15,13 2 5 16,5-20 7-16,10-6-3 16,0-23 3-16,10-7-6 15,-5-23-6-15,7-9-7 16,1-10 7-16,9-10 2 16,-7-6 9-16,-3-15 5 15,-15-8 8-15,-9-15 6 16,-19-4-4-16,-11-12 2 0,-10 10 6 15,-9 0 9-15,-8 13-6 16,-11 0 0-16,-2 11-3 16,-5-5-2-16,4 9-6 15,5 7 7-15,10 7-1 16,5 7-15-16,10 6-13 0,10-3-5 16,9-3-9-16,13-9-6 15,6-5 14-15,17-4 7 16,0 5 1-1,5 3-1-15,-6 10 6 0,4 10-4 16,-14 9-6-16,-1 12-9 16,-10 5 0-16,-2 11 0 15,-9 6 5-15,-2 6 5 16,-3-2 8-16,1 7 3 16,-3-7 0-16,5 3-39 15,-3-10-58-15,5-5-111 16,2-11-23-16</inkml:trace>
  <inkml:trace contextRef="#ctx0" brushRef="#br0" timeOffset="95089.82">16182 8885 591 0,'4'-3'190'0,"-4"3"25"16,0-1-139-16,0-1-73 15,0 1-8-15,0 0-9 16,0 0-5-16,0-1 0 16,8-9-1-16,14-20 9 15,51-40 3-15,-33 40 1 16,9 2-5-16,-3 15 0 0,9 8 1 16,-5 10 6-16,4 8 3 15,-8 9 4-15,-5 8-2 16,-13 1-3-16,-6 10 1 15,-13-3 1-15,-6 3 3 16,-7-10 9-16,0-2 18 16,-7-12 7-16,0-7 33 15,-2-11-6-15,-4-14-18 16,-3-12-17-16,7-19-15 16,4-9-34-16,15-14-3 15,11 5 11-15,12-11 1 16,3 6 4-16,14-14 5 15,1 5 6-15,9-11 1 16,0 12 2-16,9-1 0 0,-11 17-3 16,-4 2-4-1,-14 16 2-15,-10 5 5 0,-14 16 12 16,-5 9 20-16,-7 10 7 16,-6 18-6-16,-5 14-6 15,-8 17-16-15,-3 8-22 16,-2 17-10-16,2-3 5 15,2 8 1-15,9-12 6 0,5 2 2 16,4-18 4-16,5-10-4 16,5-20 0-16,5-14 0 15,1-16-1-15,3-23 2 16,3-11 1-16,-2-13 0 16,-2 0 1-16,-2-4-1 15,-4 14-1-15,-4 5 0 16,0 14 0-16,1 3-7 15,1 10-5-15,4 6 1 16,8 10 1-16,11 8 1 16,3 6 5-16,11 8 3 15,-2 2-2-15,5 3 0 16,-7-5-1-16,6-5-3 16,-6-2 2-16,-1-7-9 15,-6-7 0-15,0-8 1 16,-7-4 4-16,-2-13 6 15,-2-6 9-15,1-16 1 0,-2-4 1 16,4-16-1-16,-2 4-2 16,3-5-2-16,-2 13 0 15,-2 5-1-15,-7 16-1 16,-3 8 1-16,-7 11 3 16,0 6 17-16,-6 6 13 15,0 3 18-15,-1 1 4 0,0 0 0 16,0 0-18-16,0 0-16 15,-3 5-17-15,-11 31-8 16,-44 42-2-16,35-25-2 16,8-9 2-16,7-10-8 15,11-12 0-15,10-15-6 16,6-16 3-16,12-19-1 16,2-12 7-16,9-15 0 15,0-16 8-15,3-31 1 16,-9-2 4-16,-5-12 1 15,-14 1 4-15,-9-4 0 16,-13 27 2-16,-14 1 2 16,-4 18 2-16,-9 6 6 15,-3 23 9-15,-2 9 20 16,9 19-3-16,3 4-2 0,11 9-12 16,3 3-36-16,9 8-25 15,5 27-2-15,7 18-8 16,13 28-14-16,9 10 26 15,18 26 8-15,0-12 4 16,8 4 2-16,-3-26 15 16,6-6 1-16,-10-30-6 15,16-22-5-15,-2-25 7 16,9-30 4-16,-6-23-1 16,9-31 1-16,-11-17 3 0,7-34-11 15,-13 8-2-15,-1-12-6 16,-18 14-3-16,-9-3-1 15,-18 35 12-15,-8 11 10 16,-9 28 17-16,-2 15 15 16,2 27 1-16,-2 11-18 15,0 12-14-15,-3 27-17 16,0 15-23-16,3 19-5 16,7 4 14-16,13 5-1 15,15-24 5-15,15-6 1 16,3-22 3-16,15-13 5 15,2-17 3-15,12-15 7 16,-4-12 9-16,8-16-15 16,-15-4-190-16,-10-12-79 15,-33 7-59-15</inkml:trace>
  <inkml:trace contextRef="#ctx0" brushRef="#br0" timeOffset="95424.76">17472 9284 1316 0,'-8'51'347'0,"1"-25"83"16,0-34-372-16,15-17-88 15,11-18-7-15,25-32-15 16,17-25 6-16,48 0 19 15,18-71 8-15,42-38 10 16,19-11 15-16,30-30 6 16,-15-43-5-16,24 44 0 15,-25 29-6-15,3-6 0 16,-17 39-2-16,18 17 0 16,-41 34 2-16,3 8-1 15,-30 39-4-15,2 10-50 16,-44 30-67-16,12 10-205 0,-18 24-65 15,-14 3-113 1</inkml:trace>
  <inkml:trace contextRef="#ctx0" brushRef="#br0" timeOffset="103669.23">16194 4249 326 0,'-24'44'64'16,"6"-9"33"-16,-4 29-97 15,6 19 0-15,-2 29-1 16,0 6 3-16,1 29-3 16,3-12 0-16,0 14-1 15,2-13 1-15,9 13-4 16,6-28 3-16,8 16-7 16,0-14 5-16,7 21 2 15,-3-13 4-15,-6 26 0 16,-5-18 6-16,3-3-1 15,-3-22 2-15,-3 10 3 0,0-25 3 16,0 3 1-16,-1-7 1 16,3 2-3-16,-1-26-4 15,4-4-4-15,-1-14-3 16,0-2-1-16,-3-19 2 16,1-5 47-16,-5-11 27 15,2-6 16-15,-1-6 0 16,-3-4-58-16,-6-2-204 15,-11-6 8-15</inkml:trace>
  <inkml:trace contextRef="#ctx0" brushRef="#br0" timeOffset="104143.7">15710 6992 842 0,'-15'27'160'0,"4"7"81"16,-2-11-252-16,18 12-12 16,4-2 5-16,10 9 3 15,3-8 4-15,8 11 6 0,-1-2 2 16,8 8 2-16,-4-4 1 15,3 4 1-15,-7-10 0 16,0-4-2-16,-11-11 0 16,-2-9-3-16,-6-11 0 15,-2-4-1-15,-4-3 1 16,2-6-3-16,6-8 5 0,19-29 7 16,10-12-4-16,17-19 2 15,4-5 5-15,6-1-3 16,-15 24-4-16,-2 3 4 15,-15 15-1-15,-6 5 1 16,-12 10 3-16,-5 5 3 16,-9 10 0-16,-1 6 0 15,-2 1-2-15,-2 2-6 16,1 0-8-16,0 0-5 16,0 0-10-16,1 2-116 15,1-1-106-15,19 8-8 16</inkml:trace>
  <inkml:trace contextRef="#ctx0" brushRef="#br0" timeOffset="106507.71">14758 4730 719 0,'-42'9'44'15,"-5"2"119"-15,3-5-223 0,3 4 14 16,12-3 44 0,7-1 11-16,9-4-4 0,9 0-15 15,5-2-6-15,7-3-4 16,-8 2-6-16,5-1 3 16,25-4 16-16,49-15 3 15,-32 10 1-15,14-7 0 16,3-6 2-16,27-14 2 15,5-5 3-15,26-16-1 16,-2 2-1-16,35-11-2 16,-16 10-2-16,15-4-2 15,-14 8 2-15,15-11 1 0,-30 7 2 16,19-17 1-16,-14 2-1 16,20-15 0-16,-7-1 2 15,30-18-3-15,-12 6 1 16,24-12 3-16,-20 11 0 15,7-5-2-15,-30 16 0 16,14 0 0-16,-34 12-2 16,18-2 2-16,-11 9 1 15,12-12 1-15,-18 5-2 16,13-6 1-16,-23 8-1 0,0 4-2 16,-27 24 1-16,-8 8 1 15,-29 18-1-15,-6 7 0 16,-20 10 0-16,-7-1 4 15,-9 4 4-15,-2 0 14 16,-4 1 11-16,-4 2 13 16,3 0 1-16,-1 0-1 15,1 0-13-15,-1 0-14 16,0 0-20-16,0 0-59 16,0 2-150-16,-11 9 25 15</inkml:trace>
  <inkml:trace contextRef="#ctx0" brushRef="#br0" timeOffset="108355.15">16193 7579 624 0,'-19'-38'205'16,"-11"4"35"-16,-14-10-89 15,-1 5-41-15,-7 1 18 16,7 12 5-16,-6 3-15 16,10 10-62-16,-16 0-48 15,-4 5-31-15,-24 5-23 0,-2 4-2 16,-19 9-6 0,0 9 4-16,-18 16 7 0,18 3 23 15,-8 10 3-15,19 0 7 16,-1 9 3-16,21-5 2 15,-12 23-6-15,8 8-1 16,-14 30-1-16,12 3 1 16,-12 33 2-16,13-7 4 15,-12 24 2-15,13-10 0 16,-9 29 3-16,17-21 0 16,-7 21-3-16,24-36-3 0,3-5-1 15,13-25-2-15,8 11 1 16,19-24 5-16,5 34 0 15,7-8 4-15,8 13-2 16,9-25 2-16,11 3-4 16,6-30 4-16,14-3-2 15,5-22 1-15,17-4-2 16,2-17-3-16,20-12-1 16,-3-15 2-16,15-7-4 15,-7-11 4-15,19-11 1 16,-16-9 1-16,20-15-1 15,-4-14 1-15,28-28 9 16,-17-7-1-16,30-30-1 16,-6-7 2-16,16-14 3 15,-25 7-9-15,27-27 1 0,-25 15 0 16,14-16-2 0,-11 3 4-16,19-14-4 0,-28 29 5 15,27-22-4-15,-22 24 1 16,11 6-3-16,-23 21 1 15,14-7-1-15,-26 30 2 16,17-4-2-16,-20 13 2 16,18-5-1-16,-17 15 0 15,17-11 0-15,-14 10 2 0,10-5-2 16,-17 9 2-16,15-5-1 16,-16 17 0-16,5 2-4 15,-18 7 2-15,10-1 0 16,-16 0 2-16,23-26 0 15,-23-6 4-15,22-27-1 16,-10 4-2-16,23-18-3 16,-32 16-2-16,23-12-1 15,-22 23 1-15,4-6-4 16,-26 18 5-16,13-13 1 16,-20 15 1-16,-3-8-2 15,-16 3 5-15,-11-7 1 16,-21 16 3-16,-9-11 6 15,-10 6-4-15,-14-12-15 16,-11 4-1-16,-17 4 30 0,-6 23-3 16,-21 8 40-16,-1 21 30 15,-12 5-1-15,1 3-32 16,-43 4-40-16,3 4-33 16,-16 3 11-16,3 5 8 15,-30 11-21-15,36 4 39 16,-2 3 2-16,15 3-27 0,-14 15-13 15,26 6 18-15,-32 35-13 16,-4 21-29-16,-32 28 0 16,8 5 4-16,-21 21 1 15,37-27 10-15,-1-6 23 16,26-17 0-16,-7 19-5 16,29-23 1-16,-12 11 1 15,17-4-6-15,-16 16-6 16,26-25 4-16,-9 2 2 15,17-16 1-15,-5-8 7 16,19-25 9-16,-6-11 0 16,10-14 0-16,-5-8 1 15,14-8-2-15,-1-4 0 16,10-2 4-16,-4-4 10 16,5-1 9-16,-8 0 32 0,4 2 26 15,-13-7-5-15,3 6-6 16,-5-7 12-16,13-1-27 15,3 0-16-15,18 5-2 16,8-5-22-16,10 5-31 16,4-7-41-16,8-5-39 15,13-18-182-15,12-8-99 16,6-16-42-16</inkml:trace>
  <inkml:trace contextRef="#ctx0" brushRef="#br0" timeOffset="121248.24">15974 9314 653 0,'2'12'90'16,"0"-2"75"-16,5 15-194 15,4 10-5-15,9 14 11 16,4 9 15-16,12 22 5 16,2-5-1-16,12 20 3 15,-1-5 2-15,5 12-40 16,-6-17-32-16,5 11-91 16,-10-16-20-16</inkml:trace>
  <inkml:trace contextRef="#ctx0" brushRef="#br0" timeOffset="121590.3">16830 9162 699 0,'-2'-6'282'16,"2"10"-14"-16,14 21-122 15,12 11-190-15,25 26 9 16,18 12 30-16,17 21-6 16,6 1 4-16,17 14 5 15,-13-14-2-15,4 2-21 16,-16-19 6-16,-10-8-5 15,-26-22 4-15,-9-7 1 16,-14-14-13-16,1 3-110 0,-1-4-11 16,8 1-82-16,-6-6-87 15</inkml:trace>
  <inkml:trace contextRef="#ctx0" brushRef="#br0" timeOffset="121857.03">16383 9660 1348 0,'-17'7'181'16,"2"3"164"-16,8 36-433 15,1 21 51-15,4 35 4 16,6 15 15-16,18 33-2 15,4-20-9-15,17 20-53 16,4-11-30-16,8 9-45 16,-10-27-33-16,-1 8-52 15,-13-36 25-15,-3-22-10 16,-11-30-5-16</inkml:trace>
  <inkml:trace contextRef="#ctx0" brushRef="#br0" timeOffset="122083.27">16630 9522 548 0,'44'11'127'16,"-12"-1"41"-1,19 5-153-15,19 3-21 0,36 0-5 16,6-7 0-1,39-11 9-15,-1-10 4 0,22-12-3 16,-8-5-25-16,15-12-137 16,-24-1 29-16</inkml:trace>
  <inkml:trace contextRef="#ctx0" brushRef="#br0" timeOffset="122574.48">16479 9983 954 0,'9'-10'57'16,"-9"2"135"-16,7 16-288 16,5 9 4-16,10 14 34 15,4 14 53-15,15 28 2 16,1 9-3-16,17 17-4 16,1-1 1-16,25 24 4 15,2-11-3-15,13 3-1 16,-9-10 9-16,19 12 7 15,-15-25-5-15,18 3 11 16,-2-11 10-16,41 2-205 16,-3-20 73-16</inkml:trace>
  <inkml:trace contextRef="#ctx0" brushRef="#br0" timeOffset="139052.16">5006 10016 465 0,'0'15'229'0,"1"-15"-38"0,0 0-87 15,12-23-118-15,7-10-14 16,16-18 3-16,8-11 15 16,13-31 9-16,-2 6 3 15,13-26 3-15,-4-1-1 16,16-15 1-16,-9 22-4 16,4-10 1-16,-12 24-1 15,-5 4 0-15,-18 25-1 16,-6 4-61-16,-11 22-58 15,-2 11-69-15,-9 19-54 0</inkml:trace>
  <inkml:trace contextRef="#ctx0" brushRef="#br0" timeOffset="139364.54">5038 9142 855 0,'-14'-7'141'16,"8"5"73"-16,13-20-272 16,12-8-12-16,19-18 8 15,9-6 18-15,19-18 17 16,2 8 18-16,14-5 1 16,-9 18 2-16,16 3-4 15,-13 23 2-15,2 8-4 16,-17 12 2-16,-4 11-3 0,-15 12 3 15,-3 16 2-15,-9 10 2 16,-1 21 1-16,-8 3 6 16,-3 20 3-16,-4 4 0 15,-3 30-5-15,-3-3-74 16,1 33-95-16,-8-13-2 16</inkml:trace>
  <inkml:trace contextRef="#ctx0" brushRef="#br0" timeOffset="139741.99">6102 11161 663 0,'20'-21'99'0,"2"-20"78"0,10-14-205 16,26-30-11-16,10-11 0 16,23-18-54-16,-1 8-17 15,13-17-24-15,-12 15 13 16,7-5 13-16,-23 20 54 15,1 2 24-15,-16 29 26 16,-10 9 10-16,-20 24 14 16,-8 10 54-16,-15 10 19 0,-6 5 8 15,-6 6-24-15,-15 12-132 16,-10 10-13-16</inkml:trace>
  <inkml:trace contextRef="#ctx0" brushRef="#br0" timeOffset="139994.99">6636 10119 809 0,'60'-50'152'15,"-22"22"83"-15,24-8-246 16,10 10 2-16,14 14-1 15,-6 13 2-15,6 15-2 0,-16 16-2 16,-4 23-6 0,-19 16-4-16,-7 30 2 0,-22 16 1 15,-13 42-43-15,-18-5-49 16,-14 34-97-16,-1-10-30 16</inkml:trace>
  <inkml:trace contextRef="#ctx0" brushRef="#br0" timeOffset="140248.74">7081 13020 730 0,'40'-39'127'0,"6"-86"81"16,-5-26-220-16,31-23 2 16,10-7 6-16,17-5-2 15,-8 68-12-15,9-18-67 16,-9 4-25-16,8-1-97 16,-16 21-36-16</inkml:trace>
  <inkml:trace contextRef="#ctx0" brushRef="#br0" timeOffset="140433.93">7575 11529 937 0,'-25'14'187'16,"15"-10"76"-16,21-8-282 15,32-15-8-15,18-6-6 0,52-19 8 16,25-9 19-16,57-4-69 15,9 19-182-15,15 39 48 16</inkml:trace>
  <inkml:trace contextRef="#ctx0" brushRef="#br0" timeOffset="143852.6">16572 10122 766 0,'30'94'135'16,"-19"-28"84"-16,23 26-235 15,9 15 8-15,17 36 5 16,0-15 5 0,15 28-34-16,0-3-58 0,4 11-79 15,-14-30-51-15,9 11-68 16</inkml:trace>
  <inkml:trace contextRef="#ctx0" brushRef="#br0" timeOffset="144071.22">16981 9980 1146 0,'42'23'150'16,"18"20"148"-16,8 2-356 15,66 44 47-15,34 18-84 16,85 36-208-16,17-13 60 16</inkml:trace>
</inkml:ink>
</file>

<file path=ppt/ink/ink1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6:45:06.914"/>
    </inkml:context>
    <inkml:brush xml:id="br0">
      <inkml:brushProperty name="width" value="0.05292" units="cm"/>
      <inkml:brushProperty name="height" value="0.05292" units="cm"/>
      <inkml:brushProperty name="color" value="#FF0000"/>
    </inkml:brush>
  </inkml:definitions>
  <inkml:trace contextRef="#ctx0" brushRef="#br0">2393 13346 689 0,'-33'-15'368'0,"4"11"-49"16,19 1-96-16,3 14-239 16,16 4 1-16,15 16-6 15,14 11 3-15,28 21-5 16,17 11 4-16,29 18 0 16,2-3 6-16,21 14 2 15,-12-11 11-15,5 6 2 16,-28-16 2-16,1-3-3 0,-30-20-10 15,-6-1-57 1,-21-17-38-16,-11-5-62 0,-16-13-20 16,-25-5-93-16,-23-16 20 15</inkml:trace>
  <inkml:trace contextRef="#ctx0" brushRef="#br0" timeOffset="221.4">2506 13690 578 0,'-68'-65'202'0,"10"-6"13"15,23 10-154-15,15-3-35 16,13 8-27-16,17 2-5 16,12 20 0-16,20 9-7 15,9 16-1-15,19 17 0 16,4 11 3-16,15 11 4 16,-10 2 4-16,10 7 9 15,-12-4 2-15,5 2-18 16,-15-12-31-16,6-9-51 15,-18-16-56-15,-9-28-61 16,-25-19-29-16</inkml:trace>
  <inkml:trace contextRef="#ctx0" brushRef="#br0" timeOffset="431.86">2683 12182 904 0,'-24'-18'256'0,"3"11"70"15,12 6-276-15,2 9-16 0,5 12-28 16,8 27-27-16,9 16-9 16,20 39 3-16,10 13 14 0,14 23 2 15,3-7 8 1,10 8 0-16,-7-28-18 0,12-6-88 16,-4-33-62-16,4-22-123 15,-13-36-67-15</inkml:trace>
  <inkml:trace contextRef="#ctx0" brushRef="#br0" timeOffset="672.21">2620 11974 1200 0,'-11'-31'282'0,"6"13"80"15,6 21-354-15,8 3-49 16,6 14-4-16,26 27-1 15,13 17 17-15,36 29 12 16,17 16 7-16,41 29 3 0,-3-7 11 16,33 17-1-16,-20-19 2 15,10-2-49-15,-32-27-27 16,7-7-110-16,-36-23-48 16,2 5-105-16,-29-17-38 15</inkml:trace>
  <inkml:trace contextRef="#ctx0" brushRef="#br0" timeOffset="1505.66">3426 12067 862 0,'1'-8'242'0,"3"11"41"15,12 15-215-15,7 19-98 16,12 11 7-16,27 26 5 15,13 7 6-15,28 17 7 16,3-7 4-16,22-3-43 16,-18-22-37-16,-3-19-32 15,-28-30-3-15,-13-22-2 16,-35-18 46-16,-15-18 90 16,-18-5 44-16,-16-14 11 15,-9 6 5-15,-21-11 15 16,-6 5-45-16,-22-6-6 15,0 15 0-15,-8 2 52 0,13 16-8 16,6 11-7 0,22 17-6-16,6 5-20 0,13 4-60 15,6 1-76-15,6-2-54 16,11-13-50-16,8-19 12 16,9-34-60-16,3-24 36 15,17-38 19-15,1-5 49 0,5-8-1 16,-4 21 86-1,3-1 84-15,-13 31 47 0,-3 10 16 16,-9 28 1-16,-4 9 44 16,-6 25-20-16,-4 11 9 15,-2 6-12-15,-2 9-5 16,-1 13-62-16,2 24-33 16,2 14-20-16,6 27-8 15,5 3-1-15,10 17-2 16,8-8-1-16,9 9 1 15,1-19 5-15,9 3 6 16,-1-24 7-16,9-13 3 16,-4-23 0-16,11-21-2 15,-2-24-5-15,4-25-9 16,-12-19-6-16,-8-29-3 16,-17-14 0-16,-17-21 1 0,-21 5 6 15,-23-18 25-15,-14 14 12 16,-23-6 18-16,-7 11 5 15,-17-17 11-15,4 12-22 16,-8 1 17-16,16 21-5 16,5 11 36-16,19 35 9 15,13 16 15-15,21 21-25 16,7 4-18-16,11 10-45 16,5-1-62-16,6 7-21 0,-5-6-12 15,31 30 6-15,83 80 5 16,-12-13 37-16,40 26 10 15,0-4 10-15,16 5 0 16,-23-30-30-16,0-10-100 16,-32-34-91-16,-6-14-134 15,-31-24-86-15</inkml:trace>
  <inkml:trace contextRef="#ctx0" brushRef="#br0" timeOffset="1881.88">4485 10139 1121 0,'4'-8'176'0,"7"15"128"0,1 19-334 16,14 30-7-16,6 20 21 16,9 30-7-16,-2 3-7 15,-3-1-3-15,-13-30 2 16,-6-14 1-16,-12-35 12 15,-2-14 20-15,-6-15 10 16,-1-5-2-16,-3-6-2 0,-8-19-1 16,-4-13-12-16,-1-17-8 15,5-2-9 1,10-6 3-16,12 17 6 0,17 3 2 16,8 14 2-1,16 3 4-15,5 15 1 0,23 2 2 16,3 13-2-16,21 2 3 15,-6 4 4-15,11-3-40 16,-16-3-34-16,-2-8-68 16,-20-6-9-16,-14-20-111 15,-22-11 6-15</inkml:trace>
  <inkml:trace contextRef="#ctx0" brushRef="#br0" timeOffset="2150.16">5078 9320 1192 0,'-27'-14'282'0,"4"9"109"0,11 3-356 16,6 2-7-16,5 1-22 15,1 0-25-15,0-1-19 16,0 0-9-16,0 1 4 16,9 13 4-16,18 24 16 15,61 48 8-15,-28-29 6 16,14 15-1-16,0-9 1 15,15 10 9-15,-9-9 2 0,-1-5-3 16,-13-15 3-16,-4-7 3 16,-22-19-45-16,-4-6-124 15,-6-6-91-15,-8-20-81 16,-14-10-134-16</inkml:trace>
  <inkml:trace contextRef="#ctx0" brushRef="#br0" timeOffset="2505.21">4609 8955 1418 0,'1'20'288'0,"-1"-6"123"15,-3-15-435-15,6 13-22 0,8 6 0 16,15 9-1-16,4 7 13 15,13 4 2-15,1-8-35 16,3-7-16-16,-11-13 2 16,-5-9-1-16,-13-4 12 15,-6-4 79-15,-11-2 41 16,-10-11 12-16,-6 1 6 16,-13-14-1-16,-7-7-32 0,-16-8-24 15,-4 6-17-15,-8-2-28 16,8 15 9-16,2 14-13 15,15 18-17-15,11 21-40 16,16 15 20-16,11 19-74 16,13 2-56-16,28 5-100 15,12-14-2-15</inkml:trace>
  <inkml:trace contextRef="#ctx0" brushRef="#br0" timeOffset="3535.52">5241 8942 1435 0,'-9'8'293'15,"12"-19"125"-15,1 14-449 16,1 2-14-16,20 16-3 0,9 10 9 16,24 20 10-16,12 7 25 15,20 14-10-15,-10-8-13 16,3-3-14-16,-23-17-1 15,-13-10 3-15,-23-18 17 16,-9-5 19-16,-11-10 16 16,-6-5 6-16,-2-5 0 0,-10-24-5 15,-3-13-5 1,-11-20-3-16,1-6-5 16,-11-14-2-16,3 10-1 0,-9-11-2 15,8 11-1-15,3-2-4 16,14 17-1-16,11 10-5 15,15 27 0-15,16 9-8 16,8 11 1-16,15 10-2 16,11 6 5-16,14 5 1 15,0 1 10-15,17 3 4 16,-7-7 5-16,1-6-2 16,-16-8-2-16,-9-8-4 15,-23-8-2-15,-10-12-2 16,-11-4 4-16,-12-20 0 15,-7-9 5-15,-9-21 12 0,-6 0 5 16,-13-18-2-16,-4 9 4 16,-15-13 0-1,0 15-9-15,1 10 31 0,14 24 19 16,5 15 5-16,20 26-4 16,6 12-18-16,3 8-43 15,5 14-30-15,5 11-9 16,9 16-1-16,7 9 12 15,18 6 4-15,8-8 8 0,13-7-60 16,2-18-3-16,14-15-3 16,-11-14 3-16,3-13-2 15,-15-8 60-15,-6-6 5 16,-19 2 9-16,-9 0 55 16,-10 5 23-16,-7 3 15 15,-2 9 3-15,-1 2-2 16,-1 5-56-16,4 6-34 15,-3-5-20-15,4 1 0 16,34 25 0-16,63 71 2 16,-20-20 21-16,40 32 5 15,4 5 0-15,46 25-28 16,1-9-1-16,30 15-6 16,-23-18-1-16,-2 1-1 15,-51-34 29-15,-29-13 2 16,-47-34 10-16,-25-13 35 15,-25-21 34-15,-21-3-4 16,-13-8-1-16,-28-6 3 0,-17-6-36 16,-24-16 1-16,6-8 17 15,-11-17 3-15,14-7-13 16,-5-15-2-16,17-2-36 16,-7-25-21-16,11-3-6 0,-5-28-10 15,13-8 3 1,0-23-4-16,13 18 9 0,6-14-1 15,26 31 14-15,12 8 2 16,16 33 5 0,5 10-11-16,6 27-3 0,1 10-39 15,-2 17-31-15,9 11-126 16,1 6-60-16,7 22-95 16,-5 17-76-16</inkml:trace>
  <inkml:trace contextRef="#ctx0" brushRef="#br0" timeOffset="3918.73">5277 13165 1140 0,'-18'48'350'0,"17"-35"54"15,-1-19-313-15,4-18-114 16,14-47-6-16,3-29-13 16,20-65 2-16,9-25 23 0,23-52-1 15,0 10 16-15,17-34 0 16,-12 33 1-16,8-17 4 15,-15 48 4-15,4-9-8 16,-15 45 3-16,4 10 0 16,-16 43 1-16,-2 4 2 15,-17 41 1-15,0 15-53 16,-13 22-81-16,4 18-142 16,-7 29-99-16,-8 43-99 15</inkml:trace>
  <inkml:trace contextRef="#ctx0" brushRef="#br0" timeOffset="4269.79">5565 12830 1033 0,'0'69'310'16,"2"-27"47"-16,-4-26-265 15,4-14-133-15,9-9 0 16,14-21-11-16,6-22 2 15,24-50 7-15,4-25 26 0,20-66 3 16,-2-7 4 0,20-57 5-16,-12 18 0 0,18-45 0 15,-10 33-4-15,15-39 8 16,-15 40 0-16,11-10 3 16,-19 50-4-16,1 4 5 15,-21 57 3-15,-7 25 2 16,-19 46 5-16,-8 20 10 15,-18 34 3-15,-6 13-2 16,-5 10-10-16,4 14-59 16,4 17-211-16,-5 52-73 15,-5 20-100-15</inkml:trace>
  <inkml:trace contextRef="#ctx0" brushRef="#br0" timeOffset="11393.49">19419 10387 1270 0,'2'19'265'0,"-1"-12"122"16,-1-6-379-16,-1 0-6 0,1-1-3 16,0 0-5-16,0 0-6 15,0 0-13-15,0 0-6 16,0 0-17-16,0-1 4 16,7-4 4-16,24-13 10 15,55-58 6-15,-26 30 17 16,18-7-2-16,-1 9 0 0,21-5 4 15,-6 6 2-15,21-12-1 16,-7 1 2-16,15-8-1 16,-12 4 0-16,10-3-2 15,-20 12 1-15,8 2 1 16,-18 13 2-16,8-1 4 16,-16 6 0-16,6 2-2 15,-20 4 1-15,-4 2 1 16,-18 5-3-16,-7 4 2 15,-16 4 0-15,-1 5-6 16,-11-1-39-16,-2 5-95 16,-4-1-78-16,-4 9-22 15,-7 4-4-15,-17 20-40 16,-13 6 96-16</inkml:trace>
  <inkml:trace contextRef="#ctx0" brushRef="#br0" timeOffset="11869.65">19629 11058 647 0,'-6'1'196'0,"7"-6"25"16,8-1-179-16,12-7-40 15,6-3-18-15,19-9 0 16,8-2 7-16,22-14 0 16,1-3 4-16,26-15 2 15,-4-3 2-15,27-11-2 16,-11 9 0-16,24-14 2 16,-11 9 0-16,20-9 1 15,-18 3 1-15,22-6 1 16,-14 10 0-16,15-5-8 15,-10 5 35-15,10-5-2 16,-21 11 1-16,6-8 0 16,-20 11 9-16,-2 4-35 15,-25 17 3-15,-2 0 1 16,-23 15 0-16,-11 4 4 16,-20 9 0-16,-8 3 4 15,-11 5 0-15,-4 3 5 0,-8 2 0 16,-1 0 3-16,-3 1-1 15,0-1-4-15,-1 0-6 16,-1 0-32-16,2 0-102 16,-1-1-152-16,0-2-11 15</inkml:trace>
</inkml:ink>
</file>

<file path=ppt/ink/ink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3:59:38.168"/>
    </inkml:context>
    <inkml:brush xml:id="br0">
      <inkml:brushProperty name="width" value="0.05292" units="cm"/>
      <inkml:brushProperty name="height" value="0.05292" units="cm"/>
      <inkml:brushProperty name="color" value="#FF0000"/>
    </inkml:brush>
  </inkml:definitions>
  <inkml:trace contextRef="#ctx0" brushRef="#br0">18534 4056 520 0,'0'-1'172'15,"-2"-2"46"-15,2 4-140 16,0-1 11-1,0-1-13-15,0 0 3 0,0 0-20 16,0 0-13-16,0 0-28 16,2 0-11-16,9-4-19 15,28-26-3-15,45-39 4 16,-18 29 4-16,-2 4 1 16,17-3 1-16,-6 1 3 0,16-11-1 15,-4 4 3-15,19-10-1 16,-9 4 2-16,15-7 0 15,-13 9 0-15,7-3 0 16,-20 13 0-16,2 4 0 16,-20 11-1-16,-4 5-15 15,-21 9-25-15,-9 1-81 16,-15 7-42-16,-8 6-61 16,-13 7-20-16,-13 12-29 15</inkml:trace>
  <inkml:trace contextRef="#ctx0" brushRef="#br0" timeOffset="447.61">19186 4119 40 0,'-56'50'141'16,"5"-10"-1"-16,22-17 16 16,8-6 32-16,11-10-29 15,5-4-12-15,5-3-42 16,-1 0-22-16,1-1-41 15,0 1-21-15,0 0-16 16,1-2-2-16,17-8-4 0,63-45 0 16,-21 11 1-16,25-14 2 15,2 2-1-15,24-9 6 16,-6 6 4-16,25-13 7 16,-10 8-1-16,14-11 1 15,-13 9-6-15,15-7-3 16,-26 14-8-16,10-1 0 15,-18 13-1-15,5 0 2 16,-23 7-3-16,7 2 4 16,-24 8-1-16,-6 3-1 15,-24 9-2-15,-7 7 0 16,-18 5 0-16,-6 5 5 16,-6-1 4-16,2 2 7 15,-4-1 2-15,1 1 2 16,0 0-5-16,0 0-4 15,0 0-9-15,1 0-45 16,0 0-100-16,-1 1-141 0,-2 0-28 16</inkml:trace>
  <inkml:trace contextRef="#ctx0" brushRef="#br0" timeOffset="4411.28">11763 6522 535 0,'19'14'103'16,"7"-9"55"-16,-3-7-158 16,16 1-7-16,9-5 4 15,18-5 2-15,2-1 1 16,20-5 1-16,-2-3 1 15,14 1 0-15,-7-1-1 16,15-1 2-16,-10 6 0 16,20 0 1-16,-10 1 4 0,22 3 8 15,-11 3 1-15,17-1 1 16,-13-1 1-16,26 3 3 16,-16 2-4-16,24-3 5 15,-11 0-1-15,27 0 5 16,-19-2-5-16,26 3-5 15,-21 2-7-15,20-3-2 16,-19 2-4-16,20 0-2 16,-15-3 0-16,19-3-1 15,-22 1 0-15,13-2 1 16,-24 2 0-16,0 1 1 16,-26 5 11-16,6-2 21 15,-30 0 4-15,4 2 17 16,-22-4 17-16,-5-3 1 0,-25 3-19 15,1 0 16 1,-16-3-2-16,-5 2-5 16,-6 4-8-16,-4-1 5 0,-9 2-16 15,-4 3-9-15,-4 2-10 16,-1-1-1-16,-2 0-7 16,-3 1-5-16,0 0-7 15,0-1-17-15,0 1-35 0,0 0-188 16,1-1-147-16,6-4-47 15</inkml:trace>
  <inkml:trace contextRef="#ctx0" brushRef="#br0" timeOffset="6989.72">3092 8160 661 0,'33'-44'119'0,"16"-15"74"16,4-6-201-16,18-18 6 15,2 2 5-15,12-9-1 16,-10 14-1-16,9-2 1 16,-17 11-2-16,2 0-1 15,-14 17-9-15,-6 5-56 16,-15 18-40-16,-6 10-89 0,-11 15-37 16</inkml:trace>
  <inkml:trace contextRef="#ctx0" brushRef="#br0" timeOffset="7405.05">2995 8591 715 0,'-31'53'225'16,"11"-41"65"-16,7-11-179 15,8-2-22-15,5 1-15 16,2-3-82-16,-2 2-4 15,1-1-24-15,28-23-4 16,52-62 19-16,-12 9 18 16,0 1-2-16,17-16 2 15,-10 11 0-15,7-4 0 16,-15 13-1-16,2-4 5 16,-13 16-2-16,-1 2 2 15,-14 19 2-15,-7 6-1 16,-9 16 0-16,-10 4 0 15,-8 7-2-15,-5 4-1 16,1 2 0-16,-5 2-1 16,1-1 2-16,0 0 3 15,0 0 3-15,0 0 2 0,0 0 0 16,0 0-7 0,0 0-22-16,0 0-91 0,0 0-78 15,0 0-89-15,0 0 3 16,1 0-87-16</inkml:trace>
  <inkml:trace contextRef="#ctx0" brushRef="#br0" timeOffset="14207.75">6888 8680 324 0,'-2'-2'133'0,"0"-1"-8"16,-1 2-126-16,1 0-88 15,0 0-2-15,1 0 2 0,1 0 5 16,0-1 62-16,2 1 26 16,16 1 2-16,6 1 7 15,30 4 4-15,-31 0 5 16,-4-3 4-16,8 3 0 16,-4 0-7-16,6 3-5 15,-2 0-5-15,10 4-5 16,-3-2-4-16,7 3-1 15,-2-3 1-15,5 2-1 16,-7-2 1-16,6 3 0 16,-7-4 0-16,5 4 0 15,-5-3 1-15,3 2 2 16,-6-4 6-16,8 1 6 16,-7-3 1-16,8-2 2 0,-3 1-2 15,6 0-6 1,-3-2-5-16,6 3 29 0,-3-1-1 15,4 0-1-15,-6 0 1 16,6 4-2-16,-9 0-29 16,6-1-1-16,-1 1 2 15,8-3-1-15,-1-3 1 16,7-3-1-16,-6 1 0 16,2-7 0-16,-10 4 0 15,0-3-1-15,-8 2 1 16,1-1 0-16,-5 2 0 0,7 0 0 15,-5-2 0-15,8 3-1 16,-6-1 0-16,4-1 0 16,-4 2-1-16,6 2-1 15,-10-2 1-15,4 2-1 16,-8 2 1-16,0-1-1 16,-7 2 2-16,5-1 0 15,-2 0 0-15,6 1 0 16,-2 1 1-16,6-3 1 15,-6-1-1-15,5 0 1 16,-6-1-1-16,4 1 1 16,-7 2-2-16,1-1 1 15,-3 1-2-15,2 0 0 16,-2-1 1-16,2-2-1 16,0 0 1-16,9-4 1 15,-1 1 0-15,9-6 9 0,-2-3 8 16,5-2 0-16,-8 1-1 15,1-4 0-15,-9 6-10 16,0 2-8-16,-6 2 0 16,3-1 0-16,-4 1 0 15,6-4 0-15,-5 1 0 0,6-3 1 16,-3 3 0-16,4-5-1 16,-6 5 0-16,3-1 0 15,-5 1 0-15,0 1 0 16,-4 1 1-16,5-4 0 15,0 2 0-15,3-4 0 16,-2 0 1-16,2 1 0 16,-3 2 0-16,-2-3 1 15,-5 2 0-15,2 2 1 16,-6-4 1-16,3 5 3 16,-3-1 4-16,2 2 9 15,-4-2 6-15,2-1 7 16,-5-3-2-16,2-3-1 15,-3-2-8-15,-3-3 3 16,-1 2-1-16,3-1 17 0,-6 2-1 16,0-6-3-16,2 1-12 15,-2-13-13-15,-1-1-19 16,2-12-5-16,3 7 2 16,-3 1 18-16,-3 13 18 15,0 3 18-15,0 11 4 16,-7-3 4-16,0 3-12 15,1-2-16-15,-4 2-15 0,-1-4-10 16,4 2-4-16,-5-5-1 16,0 2 2-16,-4-6 1 15,3 6 17-15,-3-2-8 16,1 6 0-16,-6-3-4 16,3 6-17-16,-6 1-16 15,0 1 10-15,-2 2 3 16,5 5 3-16,-1-3 20 15,5 2 4-15,-2 0-1 16,3 1 0-16,-2-2 2 16,1 1-3-16,-3 1-1 15,0 0-2-15,-4 2-4 16,-2 0-2-16,-4 1-1 16,6 1 1-16,-5 0 0 15,3 0 0-15,-6 0-1 16,2 1-1-16,-10 1-2 0,2 0 0 15,-4-1 0 1,2 3 1-16,-7-2 0 16,8 1 3-16,-3 0-1 0,3 0 0 15,-2 0-2-15,9-1 3 16,-6 0-2-16,2 0 1 16,-4-1 2-16,2-1 0 15,-7-1-15-15,3 1-5 0,-3-2-1 16,4 0 3-1,-2-3-1-15,5 1 14 0,-6-3-9 16,6 0 2-16,-6-1 3 16,4 2 3-16,-4-1 1 15,4 4 17-15,-8-3-1 16,6 3-6-16,-12-1-1 16,5 2-2-16,-5 0-1 15,9-2 1-15,-7-2 4 16,10-2 4-16,-7-7 5 15,5-1 6-15,-9-3 11 16,7 1 12-16,-9 2 4 16,6 6-3-16,-8-3-8 15,10 6-12-15,-7-2-16 16,8-3-2-16,-7 1 3 16,8 0 2-16,-11 0-2 15,1 4 0-15,-6 2-7 16,4 3-5-16,-3 2-6 0,7 6-2 15,2 3-13-15,6 0-26 16,-2 10-114-16,10 6-93 16,0 20-57-16,13 5-112 15</inkml:trace>
  <inkml:trace contextRef="#ctx0" brushRef="#br0" timeOffset="15032.27">10375 8384 616 0,'4'8'212'16,"-4"-7"17"-16,1 0-148 15,-2-2-95-15,1 1-26 16,-1 0-7-16,0-1-5 15,0 0 5-15,0 1 14 16,0 0 22-16,1-2-19 16,0 2-20-16,0-1-4 0,1 0-1 15,2 0 0 1,18-1 26-16,43-9 25 0,-36 3 4 16,9-4 0-16,-1-2 0 15,10-6 1-15,1-1 0 16,18-6 0-16,-1-3 2 15,15-8 0-15,-4 1 2 0,9-9 3 16,-8 1 2-16,6-9 3 16,-9 7 3-16,4-8 2 15,-16 8-1-15,2 1-3 16,-17 11-4-16,-1 2-2 16,-11 12-5-16,-6 1-9 15,-9 11-14-15,-5 2-117 16,-9 5-14-16,-9 10-49 15</inkml:trace>
  <inkml:trace contextRef="#ctx0" brushRef="#br0" timeOffset="15387.83">10525 8613 856 0,'-4'0'145'15,"4"-1"25"-15,1 0-278 16,-1 0-10-16,1-1 10 16,18-4 15-16,52-27 66 0,-11 3 28 15,3-5 3 1,14-16 3-16,-2-1 2 0,17-9 6 15,-9 3 0-15,16-6 0 16,-9 7-3-16,11-5 5 16,-14 7-2-16,6-5 4 15,-17 8-2-15,5-1 6 16,-14 10-8-16,1 4-8 16,-13 9-34-16,14 2-152 15,-9 4 30-15</inkml:trace>
  <inkml:trace contextRef="#ctx0" brushRef="#br0" timeOffset="19036.72">8106 10178 267 0,'-2'2'103'15,"6"-1"-6"1,-2-1-59-16,-2 0-57 0,0 0 0 16,2 0 5-16,-1-1 7 15,10 0 8-15,15-4 5 16,37-13 1-16,-21 0 2 15,1-1-2-15,15-5 6 16,-5-3-3-16,7-4 1 16,-9 4-1-16,-2-1 0 15,-10 3-6-15,3 0-1 16,-9 7-2-16,5-1 1 0,-5 3-1 16,0 3-2-16,-6 5-3 15,-3 2-18-15,-8 8-24 16,-4 6-62-16,-8 9-4 15</inkml:trace>
  <inkml:trace contextRef="#ctx0" brushRef="#br0" timeOffset="19502.21">8238 10605 756 0,'-2'-2'199'0,"2"1"43"16,5-5-221-16,-5 5-25 15,3-1-13-15,35-25-3 16,43-38 10-16,-21 26 3 16,-7 4 3-16,5-4 1 15,-9 6 0-15,5-8 0 16,-9 7 3-16,7 0-1 15,-5 6 0-15,6-2 2 16,-5 7 0-16,4 1-1 16,-10 6 1-16,3 1 0 0,-10 6-1 15,-5 1-1-15,-9 2 0 16,-3 3 0-16,-7 2-1 16,-4-1 1-16,-3 1 1 15,0 1 5-15,-4 0 5 16,0 0 24-16,0 0 9 15,0 0 15-15,0 0 4 16,0 0 5-16,0 0-23 0,0 0-6 16,-1 0-16-1,1 0-12-15,0-1-19 0,0 1-73 16,0 0-115-16,0 0-112 16,1 0-67-16</inkml:trace>
  <inkml:trace contextRef="#ctx0" brushRef="#br0" timeOffset="64245.64">8334 10559 645 0,'1'-1'123'0,"0"0"59"16,-1 0-196-16,0 0-15 16,0-1 6-16,2 1 5 15,10-2 6-15,23-11 8 16,36-17 7-16,-26 1-1 16,-2-1 0-16,10-9-1 15,-2 4-2-15,11-11 2 16,-1 6-1-16,14-6 1 15,-7 4 1-15,10-5 0 16,-12 4 1-16,4-1-1 16,-12 7 0-16,0-4 0 15,-16 10-2-15,-2 7-27 16,-15 7-44-16,-8 13-84 16,-13 14-21-16,-17 21-64 0</inkml:trace>
  <inkml:trace contextRef="#ctx0" brushRef="#br0" timeOffset="64571.63">8402 11147 566 0,'-11'23'201'0,"6"-21"0"15,11-7-128-15,4-8-89 0,19-18-2 16,10-8 8-16,22-30 10 15,11-15 3-15,21-18 0 16,-2 3-1-16,13-8 3 16,-14 13-1-16,4 2 4 15,-19 22 2-15,-6 4-1 16,-20 19-2-16,-6 11-2 16,-17 20-4-16,-7 5 0 15,-13 8-1-15,-1 2-1 16,-3 1 1-16,-2 0-1 15,0 0-4-15,0 0-8 16,0 1-14-16,-1 23-184 16,-8 43 50-16</inkml:trace>
  <inkml:trace contextRef="#ctx0" brushRef="#br0" timeOffset="93879.43">5956 10516 604 0,'2'4'252'0,"-3"-9"-10"15,1 6-149-15,0-2-96 16,0 0-25-16,1 0-4 16,26-14 6-16,53-43 7 15,-30 16 13-15,13-11 2 0,-2 2 1 16,10-8 1-16,-7 11-1 15,17-5 2-15,-10 10 0 16,4-2 0-16,-12 7-2 16,0 0-18-16,-17 8-15 15,1-2-32-15,-9 10-31 16,-1 5-62-16,-9 6-30 16,-4 9 13-16,-12 10-47 0</inkml:trace>
  <inkml:trace contextRef="#ctx0" brushRef="#br0" timeOffset="94540.31">6275 10830 501 0,'-14'22'201'0,"-1"-9"8"15,12-12-118-15,0-1-78 16,8 0-29-16,-5-1 0 15,1-2-9-15,8-13 3 16,24-22 7-16,45-49 13 16,-31 37 1-16,10-8 1 15,-5 9 0-15,8-7 4 0,-8 6 1 16,4-10 1 0,-5 9 1-16,1-7-1 0,-7 12-2 15,-4 8 0-15,-12 14-3 16,-7 4 1-1,-9 13 0-15,-7 3 3 0,-2 2 0 16,-3 2 4-16,-1 0 2 16,0 0 14-16,0 0 9 15,-1 0 17-15,1 0-1 16,-1 0 4-16,1 0-14 16,0 0-9-16,-1 0-17 0,-1 0-3 15,2 0-6-15,0 0-2 16,0 0-3-16,0 0-2 15,0 0-2-15,0 0-1 16,0 0-2-16,0 0-1 16,0 0 0-16,0 0 0 15,0 0 0-15,0 0-2 16,0 0-3-16,0 0-9 16,0 0-3-16,0 0-3 15,0 0 3-15,0 0 5 16,0 0 10-16,0 0 7 15,0 0 4-15,0 0 3 16,0 0 0-16,0 0 1 16,0 0-2-16,0 0 1 15,0 0-2-15,0 0-1 0,-1 0-1 16,1 0-1-16,0 0 0 16,0 0 0-16,0 0-3 15,0 0-35-15,0 0-58 16,0 0-126-16,0 1 0 15,0 0-99-15</inkml:trace>
</inkml:ink>
</file>

<file path=ppt/ink/ink2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6:46:08.185"/>
    </inkml:context>
    <inkml:brush xml:id="br0">
      <inkml:brushProperty name="width" value="0.05292" units="cm"/>
      <inkml:brushProperty name="height" value="0.05292" units="cm"/>
      <inkml:brushProperty name="color" value="#FF0000"/>
    </inkml:brush>
  </inkml:definitions>
  <inkml:trace contextRef="#ctx0" brushRef="#br0">4439 6336 567 0,'-3'-2'116'16,"3"2"44"-16,1 0-189 16,-1 0-9-16,0 0 0 15,2-1 0-15,-1 0 9 16,8-2 20-16,5-1 6 15,1-3 0-15,31-17 1 16,-35 15 2-16,-3 5 1 16,3-2-1-16,-4 4 0 15,7-3-3-15,2 3 0 0,10 0-2 16,2-1 1 0,8 1 0-16,-3 1 1 0,6-2 1 15,-5 0-1-15,4 1 0 16,-7-1-1-16,2 2-1 15,-4 1 0-15,6 1 0 16,-3 2 0-16,6 0-1 16,-1 1 2-16,6 0 0 15,-5-1 1-15,5 0 1 16,-5-3 1-16,6 0 0 16,-8-5 0-16,3 4-1 15,-5 0 1-15,6 0-1 16,-5 1 0-16,11 0 0 0,-1-2 1 15,9-2 0 1,-3 1 0-16,9-3 0 0,-9 0 1 16,7 0 1-16,-6-1-1 15,7 3 0-15,-10-1 0 16,12 3 0-16,-8 0-1 16,7-1 1-16,-7-2-1 15,7 0 1-15,-9-1-1 16,9 0 0-16,-9 2-1 0,6 4 0 15,-6 1 1-15,3 0 0 16,-9 0 2-16,7 4-1 16,-9-2 1-16,3-3-2 15,-7-1 0-15,5 4-1 16,-9-3 1-16,1-3-1 16,-4 6 1-16,0-2 0 15,-7-1 1-15,1 2 1 16,-6 1 0-16,-2-5 1 15,-8 4 0-15,-1-3 4 16,-3 2 0-16,-4-2 3 16,-1 5 0-16,-1-4-2 15,0 0-4-15,0 0-116 16,2 0-7-16,28-1-39 16</inkml:trace>
  <inkml:trace contextRef="#ctx0" brushRef="#br0" timeOffset="2365.69">11615 6373 638 0,'-4'-5'172'0,"0"2"40"16,2 2-178-16,1 0-53 15,-1 1-17-15,2 0-13 16,0 0 1-16,0 0 4 15,0 0 20-15,0 0 13 16,0-1 14-16,0 1 1 16,0 0-1-16,0 0-4 15,0 0-3-15,0 0-6 16,0-2-2-16,2 2-1 16,10-1 1-16,13 0-1 15,33 2 4-15,-27-1 1 16,-2 0 3-16,2 1 0 0,-4 1 1 15,6-1 1-15,-3 0 3 16,11-3 1-16,-3-1 0 16,7 1-1-16,-5-2 1 15,3 2-5-15,-10 2 1 16,9 2-1-16,-4 0 1 16,9 0 1-16,-2 0 0 15,6-1 1-15,-5-2 1 16,8 1 0-16,-8 0 0 0,9-2 1 15,-3 0-1-15,12 2 0 16,-9 1-2-16,8 0 2 16,-5 2-1-16,8 1 0 15,-9-2 1-15,10 0-1 16,-7 0 0-16,7 0-1 16,-6 0 0-16,10 1 2 15,-7-2 0-15,10 1 0 16,-7-1 0-16,9 1 1 15,-9 3-1-15,6 1 0 16,-9-2 0-16,6 2 1 16,-11-4-1-16,9 1 0 15,-9-2 0-15,12 1 0 16,-10-2 1-16,6 0 0 16,-8 1 0-16,4 1-1 15,-11-2 0-15,11 4-1 0,-6 1 1 16,11 1 1-16,-5-2-1 15,11 2 2-15,-7-4-2 16,8 2 0-16,-9-3 0 16,11 0 1-16,-9 0-2 15,8-2 2-15,-4-4 0 0,7-2 1 16,-6-2-2-16,11-1 1 16,-8 1 0-16,6 2-1 15,-10 1-1-15,8 1 1 16,-11 2 0-16,13-1-1 15,-4 2 1-15,9 0 0 16,-10-2 0-16,12 0 1 16,-10-2-1-16,7-2 1 15,-6-1 0-15,4-1-1 16,-15 2 0-16,8 0 0 16,-13 3 0-16,6 0 0 15,-7 1 0-15,15 2 1 16,-14 2-1-16,14-1 0 15,-8 1 1-15,10 2 0 16,-12-2 0-16,11 1-1 16,-16 2 0-16,6-2 1 0,-11-1-2 15,8 1 1-15,-8-1 1 16,12-1-1-16,-7 2 0 16,10 1 1-16,-9 0-1 15,15-4 2-15,-7 2-1 16,14-3 0-16,-8-4 0 15,13 4-1-15,-14-1 0 16,9 1 0-16,-13 2 1 16,7-2-1-16,-11 1 0 15,14 1 0-15,-11 0 0 16,11-2 0-16,-10 2 0 0,9-2 0 16,-14-2 0-16,6 2-1 15,-14 5 1-15,6-1 2 16,-7 0-1-16,5 3 1 15,-6-1-1-15,10-2 0 16,-8 0-1-16,5 1-1 16,-7-2 2-16,7-5 0 15,-14-1 0-15,5 0 0 16,-11 0-1-16,9-3 1 16,-7 6-1-16,12-4 0 15,-4 2-1-15,10 0 1 16,-12 0-1-16,7 0 1 15,-12 1 0-15,4 2 0 0,-8-1 0 16,4 2 0-16,-5-1 0 16,8 2 0-16,-5-2 0 15,5-1 0-15,-6 2 0 16,1-1 0-16,-7 1 0 16,-2-1 0-16,-7 1 0 15,0 0 0-15,-6 1 0 0,3 0 0 16,-3-1-1-16,2 0 1 15,-2 1 0-15,2-2 0 16,-3 3 0-16,0-2 1 16,-2 4-1-16,2-2 0 15,-5 0-1-15,5-3 2 16,-1 4 0-16,-1-2-1 16,-5-2 0-16,4 4 0 15,-3-1 0-15,5 1-1 16,1-2 0-16,8 0 1 15,-1 1 0-15,5-2 2 16,3-2 2-16,-1 1 1 16,-10-1 0-16,-3-1 22 15,-9 2 20-15,-9-1 7 16,-4 2 3-16,1 2 4 16,-3-2-23-16,0 0-21 15,0 1-10-15,0 0-1 16,1 0-4-16,0 0 0 0,0 0-1 15,0 0 0-15,1 0-2 16,-1 0-49-16,4 0-158 16,5 2-8-16,-9 0-100 15</inkml:trace>
  <inkml:trace contextRef="#ctx0" brushRef="#br0" timeOffset="7408.29">2851 6311 257 0,'-9'-17'60'0,"4"4"28"16,2-2-81-16,4 7 6 0,0-1-3 15,4 4-9-15,3-1-3 16,1 3 0-16,6-3 0 15,3 2-1-15,4 1 2 16,1 2-1-16,6 2-2 16,0 0 1-16,9-4 1 15,0 0 0-15,13-3 0 16,0-3 3-16,13-1-1 16,-4 0-1-16,10-6-1 15,-4-2-1-15,14-1-1 16,-7 3 1-16,15-1 0 15,-5 6-1-15,14 3 1 16,-8 4 0-16,16 0 0 16,-10 4-1-16,18 3 0 15,-9-1 1-15,18 2 0 0,-15 1-1 16,17-3-1-16,-14 2-1 16,15 2-3-16,-18 1 1 15,17 5-2-15,-15 0 0 16,17 6 1-16,-14-3 1 15,20-2 4-15,-12 1 0 16,18-2 1-16,-17-2 2 16,15 4 0-16,-14 1 0 15,10 5-1-15,-18 2 0 16,12-2-2-16,-14-1 1 0,17 0-2 16,-16-6 2-16,17-1 1 15,-12-3 2-15,18-2 1 16,-18-6-2-16,20 0 0 15,-16-3 1-15,15-2 0 16,-19-2 0-16,10 3 0 16,-19 0 0-16,8 3 0 15,-21 1-1-15,10 1 0 16,-12-1 1-16,13 1 0 16,-14 0 0-16,15-1 0 15,-13-1 0-15,11 0 0 16,-13-1-1-16,9-2 2 15,-14 2-1-15,5 0 0 16,-13 0 0-16,7 2 0 16,-7 0 1-16,10 0 0 15,-9 2-1-15,12-2 0 16,-11-2 1-16,12-2 0 16,-13 0-1-16,8-2 0 0,-14-1 0 15,3 2 0-15,-14-2-2 16,6 4 1-16,-8-1 3 15,10 3 1-15,-9 0-2 16,10 2 3-16,-9-1-1 16,4 1-3-16,-10 0-1 0,9 2 2 15,-10 2 0-15,5-2-1 16,-12 1 0-16,4-2 0 16,-10 0 0-16,6-1 1 15,-5 0-1-15,4 1-1 16,-1 0 1-16,8 3 2 15,-5 1-1-15,3 2-1 16,-3 0 2-16,3 3-2 16,-10-1-2-16,3 0 0 15,-3-2 2-15,8 0 0 16,-3-3 0-16,7-2 1 16,-5-1-1-16,7-3 1 15,-5-1-2-15,6-2 0 16,-4 1 0-16,11 1 1 0,-4 0-1 15,6 2 1 1,-5 1 0-16,8 0 0 0,-8 1-1 16,9-1 2-16,-5-2 0 15,10-1 0-15,-9-1 0 16,7 0 0-16,-12-1-1 16,5 1 0-16,-11-1-1 15,13 0 1-15,-4-1 0 16,11 3 0-16,-3-2 0 0,16-1 1 15,-8 2-1-15,13 0 2 16,-7-2 0-16,11 3 0 16,-11 2-1-16,9 3 0 15,-11-1-1-15,16 2 1 16,-7-1 0-16,21-1 1 16,-8-2 0-16,18 1 1 15,-10-2-1-15,11 0-2 16,-13 1 1-16,12 0-1 15,-17 1-1-15,13-2 1 16,-8-3 4-16,20-2-1 16,-10-6 1-16,21-3 0 15,-11-3 0-15,13-3-3 16,-22 3 0-16,10-1-1 16,-25 2 2-16,8 1-1 0,-21 4 0 15,11-2 0-15,-15 4-1 16,12 0-1-16,-11 1 1 15,13-1 1-15,-14 0-1 16,13 0 1-16,-15 1-1 16,9-2 1-16,-16 4 0 15,4 0 0-15,-15-3 0 16,7 6-1-16,-13 3 0 0,2 2 0 16,-12 0 0-1,3 2 0-15,-11-1 0 0,6 3 0 16,-5-4 0-16,7 3 0 15,-5 1 0-15,8 0 0 16,-7-2 1-16,7 1-1 16,-8-1 1-16,7 3-1 15,-9-2-1-15,6 2 1 16,-9 0 0-16,11 3 1 16,-5 0-1-16,8 2 2 15,0-3-1-15,8 0 1 16,-7-2-2-16,6-2 0 15,-9-3 0-15,9 1 3 16,-10-3-2-16,6 0 1 16,-5 1 0-16,8 0-1 15,-12 1-2-15,12 1 8 0,-7-1-2 16,5 2 0-16,-9 2 0 16,3 1-1-16,-15 2-7 15,8-1 3-15,-7-2 0 16,7-1 1-16,-4-3-1 15,6-2 1-15,-10 1-1 16,4-1 0-16,-11 1 0 16,3-2 0-16,-9 0 0 0,8-2 0 15,-2-3 0-15,15-3 1 16,0-2 0-16,10 0 0 16,-7 0 1-16,0 0-1 15,-12 2-1-15,0-1 1 16,-11 2-1-16,4-2 0 15,-2-2 0-15,9-3 2 16,-1 0-1-16,11-3 4 16,0 0 1-16,0-3 2 15,-10 9 3-15,-2-5 48 16,-15 5 9-16,-6 0 2 16,-5 4-3-16,3-4-4 15,1 2-48-15,5-2-13 16,-3 3-2-16,-2-1 1 15,-3 4 1-15,-5 1 3 16,-5 3 1-16,-1 0 5 0,-1-2 1 16,-4 3 4-16,0 0 4 15,0-1 30-15,1-1 15 16,0 1 35-16,0 0 15 16,0-1 9-16,1 0-31 15,3-13-29-15,1-8-64 16,6-50-54-16,-10 30-20 0,-1-2 68 15,0 7 24-15,-3-2 35 16,-3 14 46-16,-2-1 15 16,1 3-71-1,-6-9-19-15,0 3-8 0,-4-4-9 16,2 3-10-16,-4-7-25 16,-2 2-15-16,-6-9-45 15,3 7 41-15,-2-3 17 16,-3 5 24-16,0 1 17 15,5 8 57-15,-7-3-43 16,-7-2-25-16,-12-3-29 16,5 4 35-16,-3 0-10 15,2 4-1-15,1 2 5 16,9 5 28-16,-28 0-88 16,-12 5-4-16,-15 2 16 15,2 4 8-15,-7 2 0 0,14 1 57 16,-2 1 1-16,11 2-14 15,-13 0-5-15,9 3 1 16,-12 0 2-16,7 1-1 16,-22 1-1-16,8 4 2 15,-9 1-1-15,10 0 1 16,-10 2-1-16,16-2 0 16,-10-1 4-16,11-4 2 15,-13-2-1-15,11-3 1 16,-15-1 2-16,10-2-3 0,-17-2-2 15,15-1 0-15,-13 0 10 16,13-2-1-16,-11 0-1 16,14 0 2-16,-12-2 14 15,10 3-11-15,-13-2 1 16,14 2-1-16,-14-2-1 16,11 3-16-16,-5-2 1 15,13 4-2-15,-19-1-5 16,8 5 1-16,-3 2 3 15,1 1-2-15,-17 2-1 16,19 5 5-16,-8-5 0 16,4 2-1-16,-9 4-3 15,17-1 3-15,-13 2-1 16,5 5-1-16,-24 4-3 16,14 0 5-16,-18 4 0 15,11 1 1-15,-16 5-2 0,25-6 4 16,-16-1-1-16,15-3 0 15,-10-2 1-15,22-7 2 16,-27 0-42-16,-1 6-22 16,-12 0 40-16,20-4 9 15,-21 1-7-15,22-2 41 0,3-7 19 16,13-2-38-16,-37 5-61 16,4 7-29-16,-11-6 80 15,23 0 37-15,-25-1-24 16,13 5-207-16,-30 12 74 15,12 2 61-15,-9-3 33 16,21 0 16-16,-23 0-15 16,44-16 52-16,-5-5 79 15,5 4-65-15,-28-1-155 16,40-5 265-16,-9-6-4 16,2 2-208-16,-12 1-5 15,32 1 164-15,-13-6 4 16,13 0-86-16,-10-1 11 15,10-2-2-15,-8-2 27 16,23-1 6-16,-19-7-7 16,3 2-51-16,-10-7 42 0,10 1-12 15,-5-5 9-15,21 4 9 16,-2-6 31-16,12 6-44 16,-7-2-13-16,1 7-16 15,-10 0-3-15,8 5 3 16,-29 3-82-16,13 3 92 15,-3-3 33-15,9 0-3 0,-5-7 0 16,31 0 83 0,-23-1-92-16,-2 0-58 15,-14 2 4-15,5 7-1 0,-13-3 2 16,12 5-4-16,-13 3 25 16,13 3 0-16,-11-4 1 15,14 4-2-15,-13-1 5 16,18-1 1-16,-16-1-3 15,4 4-2-15,-19 3 0 16,15 2-1-16,-29 6-29 16,12 3 2-16,-3-3 27 15,11 1 6-15,-27 6-42 16,28-6 37-16,-15 0 6 16,4 3-28-16,-28 2-7 15,21-1 44-15,-12-4-6 16,11 1-7-16,-17 2 1 0,32-7 1 15,-2 1-1-15,8 0-3 16,-14 5 0-16,21 0 1 16,-11 2-3-16,4 1-1 15,-12 3 4-15,23-4 0 16,-11 1-2-16,10-3 2 16,-2 0 3-16,19-5-2 15,-17 5-3-15,15-3 3 16,-2 1 0-16,16 1-3 15,-15 2-1-15,13 2-15 0,-11 4-5 16,11 0 0-16,0 1 3 16,20-3 3-16,3-4 16 15,16-6 6-15,-6 5-24 16,-1 5-11-16,-11 9-4 16,5 2-1-16,-3 8 0 15,8-2 20-15,3 1 10 16,9-8 3-16,-2 6 0 15,6-4 0-15,0-2 1 16,7-5 1-16,0 0-2 16,1-2 0-16,-6 11-3 15,-3 1-3-15,-3 5-3 16,3 2 1-16,3 3-7 16,6-9 0-16,4 4-1 15,4-2 1-15,3 7-2 16,2-4 6-16,2 4 0 0,2-3 3 15,2-1-2-15,2-4 1 16,4 3-1-16,-2-3 1 16,7 4-2-16,0-2 3 15,5 2-1-15,1-2 3 0,5 5 0 16,-3-4 3-16,3 6 1 16,-2-6 2-16,1 2 0 15,-3-6 1-15,0 0 0 16,-2-8 1-16,-3 3 1 15,-2-7 0-15,-1-3 3 16,-2 1 0-16,-1 0 2 16,-2 0 0-16,1 11-215 15,-9 10-4-15,-20-6-72 16</inkml:trace>
  <inkml:trace contextRef="#ctx0" brushRef="#br0" timeOffset="28236.95">23804 6410 405 0,'14'1'194'15,"-17"-2"-19"1,9 1-76-16,4-1-118 0,4 0-2 16,-2 2-1-16,12-2 2 15,-4 1 10-15,4 2 3 16,2-1 3-16,7-2 2 16,-2-1 0-16,10-1 1 15,-4-2 0-15,9-2 1 16,-1 2-1-16,8-2 1 15,-3 1-1-15,16-1 0 16,-5 3 0-16,11-2 0 16,-3 1 1-16,9 2 0 15,-12 1 0-15,4-3 0 0,-9 2 0 16,10-3 1-16,-9-2-1 16,13-1 0-16,-5-1 0 15,10 2 1-15,-11-1-2 16,8 0 2-16,-10 2-1 15,9 1 3-15,-9-1-1 16,13 3 3-16,-9 1-1 16,9 1-1-16,-11 2-2 15,12 0 0-15,-11-1-2 16,11 1 1-16,-6-1 0 0,8-2 0 16,-10 2 0-16,9 1 0 15,-8-1 1-15,10 1 0 16,-10 1-1-16,11 0 1 15,-8 1 0-15,11-1-1 16,-12 0 0-16,9 2 1 16,-14 1-1-16,6-2 0 15,-14 0 0-15,8 0 0 16,-10-4 0-16,9 4 0 16,-9 0 0-16,7 0 0 15,-12 0 0-15,1-2 0 16,-11 0 1-16,3-3 0 15,-11 0 0-15,8 0 1 16,-7 1 0-16,8-2 0 16,-3 3-1-16,9-3 1 0,-5 0-1 15,5 1-1-15,-7-3 1 16,6 0 0-16,-12 3 1 16,1-2-1-16,-6-1 1 15,-3 5 0-15,-5 1-1 16,0 0 1-16,-2 3-2 15,-2 1 0-15,-2 0 1 0,-2-1 1 16,-2 2 0-16,0-1 1 16,-4 2-25-16,-1 1-141 15,-9-1 39-15</inkml:trace>
  <inkml:trace contextRef="#ctx0" brushRef="#br0" timeOffset="29504.57">8061 7539 818 0,'15'8'194'16,"-19"-8"65"-16,2 0-235 16,3 0-31-16,-1 0-12 15,0 0-3-15,0-1 0 16,0-1 5-16,1 1 3 15,1 0 10-15,9-4 4 0,1 0-1 16,-1-1 0 0,34-16 1-16,-30 17 1 15,0-2-2-15,12 2 2 16,1 0-1-16,10-2-1 0,2 0 0 16,8 3 0-16,-3 1 0 15,8 1 0-15,-7 0 1 16,8 1 0-16,-8-1-1 15,6 0 1-15,-6-1 0 0,10-1 0 16,-7-2 0-16,7 1-1 16,-7 0-1-16,5 2 1 15,-11-1 0-15,4 2 0 16,-6 1 1-16,8 0 0 16,-3-2 0-16,12 2 1 15,-1 0-1-15,9-3 1 16,-4 3 0-16,9 0-1 15,-11-1 0-15,8 1 0 16,-9 1 0-16,10 0 0 16,-9 2 0-16,9 0 0 15,-6 1-1-15,12-1 1 16,-10-2-1-16,13-2 1 16,-8-2 0-16,7 1 1 15,-16-1-1-15,-1 1 0 16,-14 0 0-16,-5 2 2 0,-11 0-1 15,-1 1 1-15,-9 0-1 16,-3 0 1-16,-6-1-2 16,0 0 2-16,-1-1-2 15,9 0-62-15,4 0-79 16,18 0-96-16,2-2-57 16</inkml:trace>
  <inkml:trace contextRef="#ctx0" brushRef="#br0" timeOffset="31247.64">18816 7486 594 0,'3'6'140'15,"2"-8"42"-15,7-1-158 16,5 0-48-16,13 1 3 16,7 2 10-16,8 0-1 15,-3 5 3-15,6-2 2 16,-8-1 5-16,3 2-1 15,-6-2 1-15,6-2 0 16,-5-1 1-16,7-5 1 16,-2-2 0-16,8 0 2 15,-5-2 0-15,10-2-1 16,0 2-1-16,14-2 0 16,-2 2 0-16,18 1 0 15,-5 3 0-15,10 4 0 16,-10-2 0-16,9 3 0 0,-11 0 2 15,21 1 0-15,-13-4-1 16,11 0 0-16,-13-3 0 16,9 0 1-16,-15-3 2 31,7 0-2-31,-14 4 1 0,11-1 0 0,-12 2-3 16,7 2 0-16,-3 1 0 15,13 1 0-15,-9 1 1 16,15-1 0-16,-13 0-1 15,10-3 1-15,-11 1-1 0,4 0 0 16,-16 0-1-16,8 1 1 16,-15 1-1-16,9 1 0 15,-7 0 0-15,13 1 0 16,-7 2 0-16,10 0 0 16,-6 1 2-16,10-1-1 15,-6-2 0-15,8 0 0 16,-13 1 1-16,3-2-1 15,-11 3 1-15,6-2-1 16,-9-1 0-16,16-1 1 16,-3-1-1-16,10 2 1 15,-5-1 0-15,10-1 0 16,-14 1-1-16,9 0 0 16,-9-3 0-16,5 4-1 15,-9 0 0-15,6 0 1 16,-7 1 0-16,12 2 0 0,-7-1 1 15,16 0-1-15,-4 3 1 16,13-2 0-16,-8 0 0 16,14 0 0-16,-14-1 0 0,11 1 0 15,-14-2-2-15,10 2 1 16,-13-2 1-16,9 4-1 16,-13-3 0-16,12 3 0 15,-10 0 1-15,19 0-1 16,-6-1 0-16,16-1 1 15,-13 0-1-15,18-2 2 16,-19-4 0-16,10 3 0 16,-16-2 0-16,9 1 1 15,-18-4-2-15,17 4 1 16,-16-2 1-16,15-3 0 16,-9-1-2-16,14 1 5 15,-15-2 0-15,7 0 2 16,-19 1 8-16,0 1 17 15,-23 1-1-15,-3 0 4 16,-15 2-2-16,-6-1-7 16,-13 3-16-16,-4 0-2 0,-8 0-4 15,2 1-226-15,1 3-4 16,-9-7-74-16</inkml:trace>
</inkml:ink>
</file>

<file path=ppt/ink/ink2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6:46:49.771"/>
    </inkml:context>
    <inkml:brush xml:id="br0">
      <inkml:brushProperty name="width" value="0.05292" units="cm"/>
      <inkml:brushProperty name="height" value="0.05292" units="cm"/>
      <inkml:brushProperty name="color" value="#FF0000"/>
    </inkml:brush>
  </inkml:definitions>
  <inkml:trace contextRef="#ctx0" brushRef="#br0">7501 1575 846 0,'-3'-26'171'15,"-15"9"72"-15,16 8-262 16,3 5-23-16,1 6-16 16,5 7-15-16,1 5 10 0,3 17 7 15,-2 9 20-15,1 18 13 16,-3 4 15-16,-4 16 3 16,0 1 0-16,-1 20-1 15,-1-2 0 1,4 25 2-16,-1-2-3 0,4 33 4 15,-1-11 0-15,1 25 2 16,-2-16 1-16,2 20 0 16,-1-33-1-16,-1 22 0 15,1-23 0-15,-1 10 0 16,-3-20-1-16,3 11 2 16,-2-28-1-16,0 3 3 15,0-23 0-15,-1-7 1 16,0-27-1-16,-2-9-5 15,4-20-17-15,-4-11-3 16,-1-11 8-16,1-21-155 16,2-20 57-16</inkml:trace>
  <inkml:trace contextRef="#ctx0" brushRef="#br0" timeOffset="586.2">7527 1794 487 0,'-2'-1'119'0,"-1"-5"35"16,5 0-142-16,-2 5-23 16,0-1-14-16,1-1-13 15,13-16-2-15,55-42 0 16,-28 35 9-16,17-6 8 16,5 2 14-16,27-7 3 15,4 0 2-15,24-6 1 16,5 3 0-16,21-6-3 0,-9 4 1 15,27-6-2 1,-12 3 2-16,28-9 0 0,-7 8 1 16,38-8 3-16,-13 1 2 15,38-3 0-15,-14 8 1 16,33-17 0-16,-20 4-2 16,35-10 0-16,-26 5 0 0,37-12 0 15,-26 17-2-15,33-6 1 16,-33 10 0-16,39-6 0 15,-27 5-1-15,37-11-1 16,-30 10 1-16,43 6 3 16,-38 9-3-16,31 19 2 15,-46 16 1-15,30 3-3 16,-48-1-3-16,27 12 1 16,-48-1 1-16</inkml:trace>
  <inkml:trace contextRef="#ctx0" brushRef="#br0" timeOffset="972.28">17037 50 503 0,'16'-5'-7'0,"0"0"6"15,2 8-1-15,-2 0-2 16,-6-9 2-16,17 8 1 0,-13 1-1 16,-6-1 2-16,-4-2 1 15,-6 37 0-15,-5 5 0 16,-6 26-1-16,-1 18-1 15,-2 35-3-15,3-2-1 16,-2 27-3-16,6-3-2 16,4 28 1-16,4-10 2 15,10 24-5-15,5-13 6 0,4 28 98 16,4-23-1 0,2 15-2-16,-4-27 4 0,6 17-5 15,-2-32-96-15,3 6 2 16,1-24 1-16,4 7 2 15,-6-30 1-15,3 1 0 16,-2-18 3-16,-2 2 4 16,-8-18 0-16,0 3 1 15,-6-13 0-15,-2-4-1 16,-2-16 0-16,-2-9 5 16,-3-18 2-16,0-5 11 15,-2-9 3-15,0-5-9 16,0-1-20-16,-1 0-185 15,0-1 38-15</inkml:trace>
  <inkml:trace contextRef="#ctx0" brushRef="#br0" timeOffset="2615.73">7791 4214 728 0,'1'16'200'15,"-2"-20"17"-15,2 7-216 16,0-1-74-16,-1-2 2 15,0 1 12-15,5 19 22 16,12 47 35-16,-10-24 0 16,-1 2-1-16,-1 12-1 15,0-1 0-15,-1 14 0 16,-1-6 1-16,-2 16 1 16,-2-7 0-16,0 14 1 15,2-6 0-15,0 14 0 16,2-7 0-16,-1 12 1 15,1-14-1-15,0 8 1 16,-2-16 0-16,2 0 0 16,1-22-1-16,0 3 1 15,2-17-1-15,3-3-6 16,2-9-2-16,5 1-6 0,2-10-4 16,11-4-6-1,4-8 4-15,11-4 0 0,6-8 3 16,18-10 4-16,4-7 6 15,24-11-1-15,2-4 2 16,20-9 3-16,2 1 2 16,24-15-1-16,-13 3 3 15,31-11 1-15,-10 4-2 16,15-4 0-16,-13 9-2 16,24-1 0-16,-19 7 0 0,28-11 1 15,-14 6 0-15,31-6 0 16,-19 4 1-16,29-5 2 15,-16 11-2-15,32-5 3 16,-25 2-1-16,31-10-1 16,-21 8-1-16,11-10 1 15,-18 6-2-15,21 0 2 16,-31 13-1-16,23-3 1 16,-20 11-1-16,20-5 1 15,-25 2-1-15,37-10 1 16,-21 2 1-16,30-10 0 15,-28 6-1-15,22-2 1 16,-34 12 5-16,11-4-6 16,-33 8 1-16,10-4-1 0,-31 3 0 15,14-3-7-15,-27 4 6 16,11-2 0-16,-21 7 2 16,4 1 0-16,-31 6 3 15,-4 4 0-15,-31 9-1 16,-14 3 1-16,-24 8 2 15,-13 0 6-15,-13 3 6 16,-5 2 11-16,-5 0 4 16,0-2 2-16,0 2-6 0,-1 0-1 15,-1 0-7-15,2 0 26 16,0 0 13-16,0 0 22 16,0 0 1-16,0 0 2 15,0 0-33-15,0 0-18 16,0-1-25-16,0 0-5 15,2 0-5-15,9-6-1 16,13-6 1-16,34-18 2 16,-41 23 0-16,-4 4 1 15,-9 1 2-15,-1 3 3 16,-2 0-2-16,-1 0-2 16,0 0-3-16,0 0 0 15,0-1-2-15,1 1 0 16,3-1 2-16,12-2 2 15,-2-1-1-15,34-11 2 16,-35 7-1-16,-2 1 2 16,0 1-2-16,-5 2 3 0,0 0-1 15,-6 2 2-15,1 2-2 16,-1 0 0-16,0 0-2 16,0 0 2-16,0 0-2 15,0 0 8-15,0 0 1 16,0 0 2-16,0 0-1 0,0 0 0 15,0 0-6-15,0 0 0 16,0 0 0-16,0 0 21 16,0 0 11-16,0 0 19 15,0 0 4-15,-1 0 2 16,1 0-21-16,0 0-14 16,0 0-21-16,-1 0-14 15,1 0-21-15,-1 0-72 16,-1 1-55-16,-39 38-207 15,-101 50-12-15</inkml:trace>
  <inkml:trace contextRef="#ctx0" brushRef="#br0" timeOffset="4362.83">8583 1846 573 0,'-19'-24'165'0,"-3"3"61"15,8 0-169-15,-5 6 13 16,4 2-18-16,-5 5-20 15,0 6-21-15,-5 5-8 16,-2 7-12-16,-2 6-2 16,5 0 1-16,1 6-3 15,6 0 1-15,2 9-4 0,2 3 0 16,-1 15 0 0,6 0 4-16,4 19 0 0,4-2 5 15,8 8 1-15,7-13 1 16,9 0-7-16,2-22-2 15,14-7-2-15,0-18 0 16,13-8 1-16,2-13 7 16,16-13 1-16,-5-12 2 15,17-16-2-15,-8-4 0 16,0-9 1-16,-16 6 5 0,-7 1 8 16,-24 12 34-16,-8 3 45 15,-12 5 4-15,-6 2 18 16,-9 2-2-16,-3-8-25 15,-4 4-42-15,-11-7 14 16,0 3-7-16,-9-1-2 16,0 10-6-16,-10 0-5 15,1 14-25-15,-12 7-17 16,2 9-9-16,-13 12-7 16,6 8 3-16,-4 5-24 15,14 3-10-15,6 2-58 16,17-2-36-16,10 6-90 15,13-5-41-15,14 4 6 16,11-3-49-16</inkml:trace>
  <inkml:trace contextRef="#ctx0" brushRef="#br0" timeOffset="4920.5">10232 1160 914 0,'1'-6'214'0,"-3"1"56"16,-4-2-272-16,-12 11-55 15,-2 9-6-15,-11 10-3 16,-4 3 22-16,-6 17 9 15,2-4 27-15,-3 5 3 16,7-4 1-16,-4 11-3 16,4-1-1-16,4 9-2 15,9 1-2-15,7 12-2 16,14-12 0-16,14 3-1 16,9-13 0-16,15-4-3 15,3-17 3-15,14-6 0 16,-1-14 1-16,10-8 5 0,-2-13 4 15,16-18 2-15,-4-12 4 16,8-23 1-16,-4-5 1 16,-4-11 4-16,-20 12 29 15,-10-1 56-15,-18 23 22 16,-14 4 41-16,-14 14 1 16,-7-3-16-16,-4 7-54 15,-9-2-13-15,-1 3-43 16,-8-3-12-16,3 7-15 15,-13 2-13-15,2 8-12 16,-6 6-5-16,3 9 2 0,1 5-31 16,10 9-34-16,6 6-97 15,12 6-51-15,12 3-86 16,12-3 13-16,21-2-36 16</inkml:trace>
  <inkml:trace contextRef="#ctx0" brushRef="#br0" timeOffset="5436.35">12126 810 948 0,'4'10'247'16,"-5"-7"75"-1,-7-11-274-15,-9 14-67 0,-7 7-9 16,-11 6-11-16,-2 4-7 16,-9 21 8-16,8 0 21 15,-5 10 4-15,8 0 2 16,-6 16 0-16,9-7 2 0,2 7 1 16,11-9 1-16,7 9-6 15,11-15-1-15,11 0-12 16,10-13-6-16,12-3-9 15,6-16 4-15,9-9 1 16,0-19 13-16,17-13 8 16,-2-16 12-16,17-14 3 15,-1-5 1-15,4-7 4 16,-21 4 3-16,-6 1 32 16,-21 8 19-16,-10-9 14 15,-11 10-1-15,-5-7 1 31,-7-1-9-31,-9 2 1 0,-4 11-5 0,-12-2 10 16,-2 11-5-16,-22 4-33 16,-5 6-24-16,-22 8-26 15,0 13-20-15,-11 14-41 0,13 11-25 16,1 13-61-16,21 0-44 16,10 7-115-16,16-5-3 15</inkml:trace>
  <inkml:trace contextRef="#ctx0" brushRef="#br0" timeOffset="5977.81">14145 451 851 0,'9'-14'201'0,"-9"-1"83"16,-6 10-267-16,-12 13-41 15,-16-2-8-15,-20 21-14 16,-7-4-7-16,-13 17 14 16,5-5 34-16,0 14 2 15,13-16 0-15,-4 16-2 16,11 1-2-16,3 3-3 15,10-7-1-15,5 15-2 0,12-10 0 16,10 5 0-16,10-3 0 16,17 6 1-16,9-12-1 15,22-2-1-15,10-10 3 16,19-10 2-16,1-13 2 16,14-17 6-16,-2-13 2 15,10-22 2-15,-12-6 1 16,15-18 1-16,-13 0 1 0,-7 0 24 15,-21 8 25 1,-4-13 34-16,-27 13 6 0,-10-8 37 16,-15 0-7-16,-12-4-10 15,-15 12-22-15,-17 5-8 16,-9 13-44-16,-16 8-26 16,-11 8-23-16,-39 16-63 15,-10 7-27-15,-51 29-55 16,-10 24-41-16,-34 48-170 15,18 4 32-15</inkml:trace>
  <inkml:trace contextRef="#ctx0" brushRef="#br0" timeOffset="6595.28">9398 3871 897 0,'-12'-24'161'16,"-7"-1"100"-16,-1 10-272 0,-1-7 0 15,3 6 3-15,-4 1-6 16,2 6-4-16,-5 2-3 16,3 7 1-16,-6 5 3 15,2 3 3-15,-4 7 2 16,3 4 2-16,-6 11-2 16,7 2 0-16,-4 15-3 15,6 5 0-15,-1 17 0 16,10-1 4-16,4 15 6 15,7-5 3-15,10 1-1 16,9-16 1-16,11-2-2 16,6-20-8-16,14-12-3 15,2-19 2-15,16-19-1 16,0-16 6-16,15-24 3 0,-10-6 4 16,1-18 5-16,-13 0 2 15,3-22 3-15,-18 11 1 16,-2-7 19-16,-12 16 10 15,-9 1 23-15,-18 24 11 16,-10 1 27-16,-9 10-9 16,-10 2-2-16,-7 11-29 0,-12 10-19 15,-6 12-33-15,-18 11-16 16,1 13-14-16,-11 17-11 16,10 6-18-16,-2 12-60 15,16 2-34-15,6 7-127 16,19-6-22-16,9-3-48 15</inkml:trace>
  <inkml:trace contextRef="#ctx0" brushRef="#br0" timeOffset="7141.37">10860 3024 1120 0,'21'-15'234'15,"-12"3"123"-15,-29 3-332 16,13 5-5-16,1 4-10 16,-12 10-13-16,-4 6-20 15,-17 20-4-15,-5 9 1 16,-5 11 4-16,7-1 9 15,4 1-1-15,15-10-6 0,7 6-3 16,9-2-1-16,9 12 0 16,11 2 5-16,10 10 7 15,8-9 4-15,17-3 1 16,2-21 0-16,21-11-1 16,-1-23-2-16,15-25 1 15,1-26 1-15,18-35 5 16,-9-11 3-16,2-22 1 15,-21 9 3-15,-11 1 8 16,-29 28 3-16,-11 1 25 16,-15 22 11-16,-8 4 20 15,-6 16-1-15,-9 3 8 16,-4 9-22-16,-8-1-11 16,-4 3-25-16,-20-2-8 15,-4 4-16-15,-21 2-7 0,3 3-6 16,-8 10-7-1,16 4-7-15,3 7-53 0,13 6-37 16,4 10-122-16,14 6-59 16,14 15-50-16,19-3-74 15</inkml:trace>
  <inkml:trace contextRef="#ctx0" brushRef="#br0" timeOffset="7666.71">13140 2155 1216 0,'15'-12'259'16,"-16"3"125"-16,-5 2-364 15,2 4-4-15,-5 4-25 16,-9 6-31-16,-17 17-13 15,-9 9 0-15,-14 13 4 16,3 4 22-16,-4 4 15 16,16-8 4-16,4 7-3 15,10-5-6-15,6 14-4 16,14-1 1-16,11 8-2 16,13-12 1-16,16-1-6 0,9-16 1 15,16-11-1-15,4-20 4 16,19-7 5-16,-2-15 11 15,12-17 5-15,-13-5 3 16,4-15 1-16,-14-6 1 16,0-12 2-16,-13 7 1 15,-1-6 8-15,-19 12 6 16,-11 0 34-16,-15 10 4 16,-13-5 13-16,-13 4-3 15,-13-2-6-15,-6 3-37 0,-12 3-7 16,0 8-17-16,-9 6-9 15,5 11-6-15,-10 13-25 16,5 12-20-16,-14 21-28 16,9 10-20-16,2 14-87 15,20 1-47-15,20 4-52 16,26-12 20-16,30-4-73 16</inkml:trace>
  <inkml:trace contextRef="#ctx0" brushRef="#br0" timeOffset="8111.59">15425 1440 1178 0,'-5'-22'320'0,"-3"4"68"15,2 21-312 1,-3-2-127-16,-5 5-1 0,-15 14-5 16,-5 7 4-16,-15 16 9 15,-5 11 20-15,-5 19 9 16,9-3 4-16,1 13 0 16,12-9-2-16,13 5-5 15,17-13-1-15,16 3-11 16,14-16-3-16,21-3-1 15,9-19 6-15,16-15 5 16,4-20 11-16,19-24 10 16,-4-14 6-16,5-14 4 15,-17-2 3-15,-14-4 28 16,-25 8 10-16,-14-5 45 16,-20 9 11-16,-13-10 9 15,-6 3-31-15,-16-2-8 16,-10 12-61-16,-31 6-102 15,-17 25-147-15,-65 42-173 0,-26 22-77 16</inkml:trace>
  <inkml:trace contextRef="#ctx0" brushRef="#br0" timeOffset="10709.66">8358 2152 93 0,'1'-5'45'16,"2"1"0"-16,-2 1-13 16,-1 2 30-16,0-1 9 15,0 1 18-15,0 0-2 16,-1 1-7-16,0 0-45 16,-2 0-14-16,-6 1-13 15,-21 8 12-15,-37 12 29 16,25-13 14-16,1-2 3 0,-6-1 15 15,3-2-13-15,-8 3-28 16,5-1-14-16,-9 1-5 16,4 4-18-16,-8 0-1 15,4 2-1-15,-8 0 0 16,4 0 0-16,-15 0 0 16,7 1 0-16,-23 3-1 15,5 3 1-15,-16-2 1 16,9 0 0-16,-14 2 19 15,23-5 7-15,-7-3 0 16,21 4-2-16,-10 0-3 16,15-1-18-16,-6 7-7 15,11-2-1-15,-2 4 0 16,19-3 2-16,4-2-1 16,13-5 0-16,4-3-6 15,8-3-27-15,4 0-191 0,3 1-21 16,10 2-83-16</inkml:trace>
  <inkml:trace contextRef="#ctx0" brushRef="#br0" timeOffset="11167.27">7596 1936 778 0,'12'7'238'16,"-11"-13"7"-16,2 9-257 15,3 3-114-15,9 1 2 16,7 2 9-16,16 5 17 15,5-4 78-15,12 0 1 16,0-6 3-16,5 1 7 16,-8-2 4-16,2 4 1 15,-13 1 1-15,-1 3-1 16,-6 0 0-16,2 3 1 16,-4-1 0-16,8 5 3 0,-2 2 2 15,3 5 0-15,-6-3 1 16,2 5 1-16,-9-6-3 15,-5 2 2-15,-9-4-1 16,-5 3-1-16,-8-3 0 16,-6 5-2-16,-4-1 0 15,-4 5 0-15,1-3-41 16,0-2-100-16,5-3 19 16</inkml:trace>
  <inkml:trace contextRef="#ctx0" brushRef="#br0" timeOffset="11446.92">9886 1534 310 0,'17'-5'36'0,"-21"7"45"16,17 0-162-16,1 3-3 15,1 2-9-15</inkml:trace>
  <inkml:trace contextRef="#ctx0" brushRef="#br0" timeOffset="11727.18">9943 1546 523 0,'-1'0'233'16,"-1"-1"20"-16,-26-11-101 0,-48-26-20 16,36 15-19-16,-7-7 1 15,4 3-21-15,-10-13-29 16,3 1-31-16,-10-14 0 16,3 1-15-16,-10-8 5 15,6 10 2-15,-9-12-7 16,8 12 0-16,0 5 5 15,10 3-5-15,-1-5 2 16,11 11 3-16,-8-8-11 16,4-2-5-16,-1 3 1 15,9 8-3-15,3 7-6 16,13 11-1-16,6 7-9 16,9 6-7-16,2 1-17 15,3-1-14-15,2 1-74 0,0 3-76 16,0 0-150-16,1 0-10 15,14 6-109-15</inkml:trace>
  <inkml:trace contextRef="#ctx0" brushRef="#br0" timeOffset="12399.56">9623 632 1060 0,'-7'1'148'16,"0"0"52"-16,12 3-341 15,-2 11-12-15,4 5 28 16,5 23 17-16,2 8 78 0,2 4 27 16,-1-5 0-16,0 3 0 15,-4-17 0-15,1 0-2 16,-3-2 0-16,2 3 1 15,2-7 0-15,3 5 0 16,0 2 2-16,4 6 0 16,0-5 1-16,0 5 1 15,-2-7 0-15,0 0 1 16,-3-4 0-16,1 6 0 16,-3-4 0-16,1 4 1 15,-2-1-1-15,0 1 0 16,-2-8 0-16,1 0 0 15,-6-12 2-15,1-5 2 16,-2-8 2-16,-5-1 5 16,-1-5-11-16,1 0 35 15,0 0-205-15,-1-2 68 0</inkml:trace>
  <inkml:trace contextRef="#ctx0" brushRef="#br0" timeOffset="12811.48">9262 1725 729 0,'4'14'232'16,"-3"-13"16"-16,2-2-190 15,3 2-104-15,-6-1 3 16,5-1 10-16,33-3 0 16,40-5 19-16,-30-6-3 15,-1-5 0-15,3-6-1 16,-8-3 8-16,7-7 3 16,-1 3 4-16,7-4 0 15,-5 6 1-15,8 2 2 16,-7 7 0-16,-3 0 0 15,-11 11 2-15,-5 2 0 0,-15 3-1 16,-7 2 3-16,-5 3 2 16,-3-1 0-16,-4-1 0 15,2 3 0-15,0-1-4 16,0 0-25-16,0 0-37 16,0 1-152-16,0 0 15 15</inkml:trace>
  <inkml:trace contextRef="#ctx0" brushRef="#br0" timeOffset="13450.01">11913 997 158 0,'1'-2'28'16,"0"2"18"-16,2 0-48 15,-3 0 3-15,-1 0 4 16,0-1 50-16,0 0 42 0,0 1 74 16,1 0 28-1,0 0 48-15,0 0-38 0,-1-2-39 16,-1 1-70-16,0-1-24 15,-22-14-46-15,-48-41-5 16,34 33 1-16,-7-6 10 16,6 0 1-16,-3-10-7 15,7-3-5-15,-3-4-2 16,8-1-17-16,-2-14 0 16,5 17 9-16,0-2 10 15,2 3 3-15,3 18 4 16,4 13-6-16,2-4-8 15,4 2-15-15,3 13-15 16,4-9-11-16,2 1-15 16,1 9-23-16,1-4-42 15,1 4-24-15,0 0-67 16,0 0-19-16,0-1 3 0,0 2 42 16,0 0 7-16,1 2 41 15,9 31-22-15,38 45 2 16</inkml:trace>
  <inkml:trace contextRef="#ctx0" brushRef="#br0" timeOffset="13918.98">11190 834 919 0,'-4'12'205'0,"3"2"73"16,1-24-261-16,0 11-50 15,1 0 1-15,4 4-1 16,-5-5 6-16,1 0 5 16,14 5 10-16,21 9 5 15,39 12 2-15,-29-10-1 16,-1 0-2-16,9 2-4 16,-4-2 3-16,8-1-2 15,0-5 3-15,-2-8 1 16,-7-3 4-16,-10-6 3 15,-16-6 6-15,-4-5 14 0,-9 3 4 16,-1-8 8-16,-2 1 1 16,1-9 7-16,-3 2-3 15,-3-13 26-15,-4 1 7 16,-4-9 8-16,-4 2-4 16,-3-14 1-16,-3 9-27 15,0 2-9-15,2 12-8 16,0 1 0-16,4 18-10 15,2 0-7-15,2 2-7 16,1-1-35-16,3 17-35 0,2 1-90 16,0-1-66-16,0 2-9 15,1 1 7-15,15 9-47 16,56 36 32-16,-14-12 41 16</inkml:trace>
  <inkml:trace contextRef="#ctx0" brushRef="#br0" timeOffset="14166.14">13719 657 513 0,'6'-28'0'0</inkml:trace>
  <inkml:trace contextRef="#ctx0" brushRef="#br0" timeOffset="14501.24">13761 616 400 0,'1'1'199'0,"1"0"-18"16,0 0-60-16,0 0-114 15,-1 0 17-15,0 1 14 16,0-1 49-16,0 0 26 0,0 0 31 16,0-1-24-16,-1-1-20 15,-1-1-44-15,-13-19-21 16,-56-56-23-16,32 36 22 15,4 8 14-15,-2-10 12 16,4 6-7-16,-2-4 0 16,5-3-13-16,-1-2-8 15,6 4-17-15,1 2 1 16,6 11-11-16,1-1 0 16,6 12-3-16,2 6-4 15,4 6-4-15,0 5-13 16,2 1-8-16,1-1-33 15,0 0-16-15,-1 1-72 16,2-1-50-16,0 0-176 16,0-1 0-16</inkml:trace>
  <inkml:trace contextRef="#ctx0" brushRef="#br0" timeOffset="14913.56">13338 460 988 0,'-7'2'234'16,"7"-14"75"-16,2 4-271 16,-1 11-77-16,-1 4 0 15,5-11 4-15,-5 4-1 16,1 2 7-16,8 11 8 15,7 9 13-15,52 51 0 16,-32-41 0-16,10 1 1 16,-6-12-2-16,0-4 0 15,-10-12 1-15,2-9 6 16,-6-9 4-16,10-24 3 16,-2-7 2-16,2-3 18 15,-4 6 12-15,-8-7 23 16,-9 28 13-16,-7-5 21 15,-6 8-10-15,-2-3-9 0,1 14-23 16,-2 2-16 0,1 4-42-16,-1-1-51 15,1 1-34-15,-1-1-254 0,0 1-31 16,1 0-81-16</inkml:trace>
  <inkml:trace contextRef="#ctx0" brushRef="#br0" timeOffset="17948.91">8477 2371 89 0,'-11'-2'57'15,"2"-5"9"1,3-1-24-16,2 5-1 0,2-2-11 16,-1 3-41-16,2 1-51 15,1-1-6-15,0 2-30 16</inkml:trace>
  <inkml:trace contextRef="#ctx0" brushRef="#br0" timeOffset="18453.8">8442 2341 27 0,'0'-1'66'0,"0"0"-26"0,2 0-2 15,-1 1-13-15,2 0-22 16,13 1-3-16,1 0 0 16,38 11 0-16,-37-8 0 15,5 2 0-15,0 3 0 16,7-2 0-16,-2 4 0 15,4-2 0-15,-3-1 0 16,3-2 0-16,-5 3-1 0,-2-3 1 16,-5-2-1-1,3 1 0-15,-6-5 1 0,6 0 1 16,0-1 0-16,11-6 1 16,2-3 1-16,12-4 0 15,-2-5 0-15,8 1-1 16,-6 3-1-16,2 2-1 15,-12 5-1-15,0 7 0 16,-7 0 0-16,3-3 1 16,-4 2 0-16,9 0 1 15,-3-5-1-15,12-4 1 16,3 1 0-16,12-4 0 16,-2-1 1-16,12 4-1 15,-8 4-1-15,0 3 1 16,-14 4-1-16,0 4 0 0,-14-3 1 15,3-2 1-15,-6-4 0 16,5-2 3-16,-5-3 0 16,2 1 0-16,-7 1-1 15,1 2 0-15,-8 1-2 16,-3 5 0-16,-6-2 1 16,-4 2-1-16,-4 0 0 15,-2 1-31-15,-2-2-22 16,-1 0-3-16</inkml:trace>
  <inkml:trace contextRef="#ctx0" brushRef="#br0" timeOffset="19031.45">9403 3789 386 0,'8'7'97'0,"-7"-5"31"0,9-9-107 16,2-6-18-16,10-16 1 15,4-7-2-15,15-21 0 16,-2-4 0-16,12-12 0 15,-5 8 1-15,8-12-2 16,-7 16 0-16,9-10 1 16,-7 6 0-16,10-14 0 15,-5 9 0-15,8-10 0 16,-10 9-1-16,4-6 1 16,-11 14-1-16,-4-1 1 15,-13 17 1-15,-5 8 1 16,-11 16 0-16,-1 7 0 15,-5 9 0-15,-1 1-2 16,0 1-1-16,-2 3-2 16,-1 1-3-16,-2 0-79 0,0 1-43 15,0 0-12-15,0 0-90 16</inkml:trace>
  <inkml:trace contextRef="#ctx0" brushRef="#br0" timeOffset="19666.14">10429 1929 868 0,'1'2'158'15,"-3"2"65"-15,1 1-264 16,-1-4-5-16,-1 13 6 16,-4 25 0-16,-6 59 27 15,13-27-1-15,7-6 4 16,7 4-1-16,5-13 4 0,-1-2 0 15,2-12 4-15,3 3 1 16,-3-4 1-16,5 8 0 16,0-3 0-16,5 7 0 15,-1-4 0-15,9 3-1 16,-1-9 0-16,6 1-2 16,-2-12 1-16,6-3-3 15,-9-9 1-15,5-2 0 16,-7-6 1-16,7-2 1 15,-2-7 1-15,16-3 1 16,2-6-1-16,15-6 0 16,-1-3-9-16,6-13-35 15,-11-5-28-15,5-24-107 16,-12-12-12-16,7-29-51 16</inkml:trace>
  <inkml:trace contextRef="#ctx0" brushRef="#br0" timeOffset="20097.98">12081 1276 863 0,'1'9'166'0,"0"-4"74"15,4-7-234-15,10 5-53 16,7 6 21 0,16 10 12-16,8 4 7 0,13 12 1 15,-4 1 2-15,7 9 0 16,-8-5 2-16,3 8 0 16,-10-8 0-16,11 10-1 15,-7-6 1-15,6 6 0 16,-3-6 1-16,13 5-1 15,-8-12 2-15,9 2-1 16,-8-7 1-16,7 5 0 16,-12-5 1-16,3 5-1 15,-12-5 1-15,-1 5-1 0,-12-6 0 16,-4-1-20-16,-6-7-4 16,-5-3-9-1,-8-10-4-15,-3-5-3 0,-3-8 18 16,3-18-105-16,6-15-71 15,8-25-6-15</inkml:trace>
  <inkml:trace contextRef="#ctx0" brushRef="#br0" timeOffset="20541.22">14052 877 444 0,'19'-4'136'0,"-5"9"19"16,-13-14-112-16,7 9-45 16,1 6-3-16,11 2-1 15,4 6 1-15,15 11 1 16,0 5 3-16,10 13 0 16,-1 5 2-16,17 17 61 15,-7-2-3-15,9 4-3 16,-6-11 1-16,5 0-1 15,-16-20-61-15,7 1 2 0,-4-9 2 16,10 7 0 0,-6-8 2-16,8 1-2 0,-11-7 2 15,-1-1 0 1,-11-6 1-16,-10-2-1 0,-10-6 1 16,-4 0 0-16,-6 2-1 15,-2-4 0-15,0-4 1 16,1 3-1-16,-2-2 0 15,0-3 0-15,-1 0 0 16,-2 5-1-16,-1-1 1 0,3 2 2 16,-4-2-32-16,-4-2-78 15,0 0-77-15,2 0-27 16,8 2-98-16</inkml:trace>
  <inkml:trace contextRef="#ctx0" brushRef="#br0" timeOffset="23278.51">9315 1420 393 0,'7'-5'65'16,"-7"6"44"-16,-1-1-125 15,1-1 11-15,0 1 1 16,0 0 2-16,0 0 1 16,0 0 7-16,-1 0 6 15,0 1 2-15,-3 18 2 16,-11 53 0-16,5-20-5 16,2 2-6-16,3 12-3 15,4-3-1-15,4 4-3 0,4-12 1 16,5 9 0-16,1-11-2 15,2 10-1-15,0 0 2 16,2 12 0-16,-2-7 1 16,4 11 0-16,-2-12 2 15,0 5-1-15,-4-9 0 16,-2 3 1-16,-3-10 1 16,4-2 0-16,-4-11 0 15,1-7 0-15,-2-11 0 16,0-8 2-16,-6-9 1 0,1-3 3 15,-2-5 2-15,-1-1 3 16,0-1-1-16,1 1-25 16,0 1-11-16,0-1-110 15,-1-5 5-15</inkml:trace>
  <inkml:trace contextRef="#ctx0" brushRef="#br0" timeOffset="24576.1">8344 1916 387 0,'-2'38'99'0,"0"-39"27"16,1 1-111-16,1 0-17 15,0 0-3-15,-1-1-5 16,-1 0 0-16,1 0 3 16,-1-1 3-16,0 1 19 15,-12-7 37-15,-9-5 37 16,-33-19 0-16,32 16 36 16,2 0-18-16,-3-4-24 15,4-4-37-15,-5-7 0 16,0 0-36-16,-6-10 18 15,2 5-2-15,-10-5 0 16,3 7 1-16,-7-7-9 16,2 9-15-16,-6-9-5 15,4 4 24-15,-4-6 4 16,5 5 7-16,-2-5-2 16,8 9 8-16,0-4-21 15,6 6-4-15,1 1 1 0,6 6-3 16,0 2-8-16,5 3-5 15,0 4-1-15,5 6-2 16,1 1-2-16,4 2-1 16,0 3-6-16,5 1-4 15,1 2-32-15,2 1-30 0,1 0-114 16,0 0-7-16,0 0-39 16,0 1-6-16,13 18 12 15,36 47 64-15</inkml:trace>
  <inkml:trace contextRef="#ctx0" brushRef="#br0" timeOffset="25140.83">8080 1318 488 0,'5'8'151'15,"-7"-8"21"-15,3 1-127 16,0 0-56-16,-1-1-5 16,0 0 0-16,0 0 0 15,0 1 7-15,0 0 3 16,2 16 5-16,2 0 0 15,12 35 0-15,-9-33 0 16,3 4-1-16,3 3-1 16,0-1 0-16,3 6 0 15,0-4 1-15,-1 3 0 16,-2-3 3-16,0 3-1 16,-3-3 1-16,-2 3-1 15,-1-6 1-15,0 0 0 16,-2-3 1-16,2 0 0 15,0-3 1-15,0 1-13 0,-2-7-18 16,0 0-48-16,-1-5-32 16,-6-3-48-16,-4-2-32 15</inkml:trace>
  <inkml:trace contextRef="#ctx0" brushRef="#br0" timeOffset="25521.82">7798 2004 520 0,'-3'-1'128'0,"1"1"48"15,2 0-151-15,0-2-19 16,0 1-9-16,0 0-10 15,0 0-3 17,2 0-1-32,8 0 9 0,18-3 5 15,36-7 3-15,-23-1 1 0,-5-1 1 0,8-6 0 16,-2 3 1-16,5-3 0 16,-8 2-1-16,4-2-2 15,-7 7 1-15,-4-1 0 16,-9 4-1-16,-2 2 0 0,-10 6 0 15,0-3 0-15,-7 2 0 16,1-1-1-16,-4 1-1 16,-1 2-78-16,0 0-82 15,0 0 0-15</inkml:trace>
  <inkml:trace contextRef="#ctx0" brushRef="#br0" timeOffset="26831.3">8530 1855 946 0,'-21'-1'111'0,"-4"11"75"16,-5 4-299-16,-13 18-8 15,2 6 36-15,-3 11 4 16,8-2 55-16,6 10 13 15,14-10 9-15,3 10-1 16,5-5 1-16,5 1-1 16,3-12 1-16,6-10 1 15,4-14 3-15,7-7 5 16,5-14 5-16,15-12 3 16,4-8 0-16,12-19 0 15,-5-3-4-15,2-12-1 16,-15 5-1-16,-4 1 4 0,-12 10 7 15,-5 2 29-15,-10 14 16 16,-5 0 10-16,-8 7-12 16,-12 0-26-16,-9 8-36 15,-21 5-18-15,-5 6-10 16,-9 8 16-16,7 5 18 16,2 5 4-16,17 3 0 15,5 9-3-15,9 5-9 0,2 13-2 16,8-2 1-16,8 4-15 15,9-8-10-15,10-5-7 16,9-16 1-16,12-9 0 16,9-15 17-16,22-16 13 15,4-14 6-15,14-17 2 16,-6-2 0-16,7-12-1 16,-19 8 1-16,-2-4 1 15,-16 14 0-15,-5 2 8 16,-18 14 15-16,-6 5 31 15,-13 11 16-15,-5 5 24 16,-6-1-23-16,-9 2-25 16,-7 1-35-16,-11 5-26 15,-6 4-27-15,-8 13 14 16,4 6 7-16,-1 8-1 0,10-1 5 16,1 6-59-16,11-6-33 15,6 1-132-15,11-9-11 16,15-3-70-16</inkml:trace>
  <inkml:trace contextRef="#ctx0" brushRef="#br0" timeOffset="27508.9">8416 2186 1002 0,'-5'6'180'0,"1"-6"50"16,0-3-359-16,3 2-96 16,0 0-30-16,0 1 7 15,1 0 97-15,0 0 106 16,0 0 110-16,0 0 95 15,0 0 13-15,0 0-29 16,0-1-47-16,0 1-22 0,0 0-58 16,0 0-23-16,-1 0-9 15,-1 0-1-15,1 0 5 16,-1 1 4-16,0 1 5 16,-27 24 0-16,-39 34 1 15,21-27 0 1,-3 3 1-16,-15 8-1 0,1-1 1 15,-18 16 0-15,1 0 1 16,-13 11 0-16,11-3 1 16,-15 5-1-16,13-12 0 0,-19 17-1 15,10-6 0-15,-20 18-1 16,10-2 1-16,-21 15 0 16,19-12 0-16,-12 6 2 15,18-19 3-15,-8 12 0 16,22-17 0-16,-7 10 1 15,11-11-2-15,-9 13-2 16,10-10-1-16,-5 10-1 16,12-12 1-16,-7 3-1 15,18-12 1-15,1-2 0 16,11-15 1-16,1 0 2 16,10-8 0-16,0-6 2 15,7-8 0-15,-1 3 0 16,6-6 0-16,0 1-2 0,5-3 0 15,-3 4-3 1,6-7-15-16,-3-4-206 0,6-6-2 16,4-22-82-16</inkml:trace>
  <inkml:trace contextRef="#ctx0" brushRef="#br0" timeOffset="27810.42">5425 4037 512 0,'-3'20'162'0,"-4"4"18"16,2-3-121-16,0 16-68 16,-2 4 2-16,1 11 2 15,3-3 2-15,4 4-1 16,2-12 3-16,6 1 1 15,1-14-1-15,2-3 2 16,2-14 2-16,8-3 4 16,2-10 3-16,25-12 4 15,8-10 0-15,25-20 1 16,1-4-2-16,17-11-172 16,-17 8-32-16,-23 9-46 0</inkml:trace>
  <inkml:trace contextRef="#ctx0" brushRef="#br0" timeOffset="29283.31">3425 5472 734 0,'-48'-27'385'0,"11"5"-39"15,0 2-115-15,6 8-239 16,-14 10-88-16,-5 14-24 0,-11 20-3 16,1 13 6-16,-1 12 11 15,14-1 87-15,3 8 12 16,12-11 2-16,-2 11 1 16,4 1 0-16,-4 20 0 15,6-4 1-15,2 23 0 16,6-6 0-16,-1 26 0 31,10-8 1-31,-1 15-1 0,3-11 2 0,2 19 0 16,5-19 1-16,1 21-2 15,1-10 3-15,5 19-4 16,6-17 0-16,0 25-1 16,2-20 3-16,4 14-2 15,-2-17 3-15,1 14-2 16,1-33-1-16,2 11-1 15,1-17 0-15,4 14 0 0,0-14 1 32,3 22 2-32,1-7 3 0,13 21-2 0,0-17 2 15,11 14-1-15,2-15 0 16,12 6-2-16,-7-23 2 16,10 11-2-16,-4-13 2 15,11 12-1-15,-7-17 1 16,19 11-2-16,-11-18 0 0,10 1 1 15,-6-18 1-15,12 2 1 16,-11-22 1-16,17-5 1 16,-10-20 1-16,13-10 1 15,-15-16 0-15,14-7 3 16,-15-10-1-16,9-11 1 16,-17-7-2-16,4-15 1 15,-14-5 0-15,3-18 0 16,-5-4 1-16,12-20 3 15,-7-3-3-15,12-27 0 16,-9 7-2-16,5-13-1 16,-15 11-3-16,5-24 3 15,-20 20 1-15,-3-7 0 16,-14 8 0-16,-8-16 6 16,-13 23-5-16,-4-13-1 0,-6 9 16 15,-1-17 2 1,-4 20 23-16,-3-5 5 15,-1 15 3-15,-5-12-6 0,-3 14-3 16,-7-8-6 0,-1 8-5-16,-10-14 1 0,1 14-10 15,-6-10 0 1,-1 10-22-16,-8-13 0 0,8 12-3 16,-7-18-1-16,8 15 1 15,-9-17-20-15,4 10 33 16,-10-3 18-16,1 20 7 0,-8-9 1 15,4 22 19-15,-5-11-34 16,10 7-16-16,-7-15-10 16,4 9-17-16,-7-10-8 15,8 20 21-15,-10 2 7 16,8 15 0-16,-4-3 18 16,12 18 11-16,-3-8-16 15,4 4-8-15,-6-2 8 16,8 12 0-16,-8-4 3 15,5 11-4-15,-5-3-5 16,8 8-7-16,-5-2-9 16,9 4-6-16,-3-3 1 15,8 10 7-15,-4-2-2 16,4 7 10-16,-3 1-1 16,3 4 1-16,-5-3-1 0,5 4 0 15,-1-2 0-15,5 2 0 16,-2 0-2-16,9 2-1 15,1-1-1-15,5 4-2 16,1-1-4-16,5 3-3 0,-3-1-28 16,1 2-34-1,-6 5-154-15,-5 5-171 0,-18 8-25 16</inkml:trace>
  <inkml:trace contextRef="#ctx0" brushRef="#br0" timeOffset="30960.52">3208 6935 580 0,'-16'-13'221'0,"-8"1"35"16,0 3-174-16,1 7-2 15,4 5-48-15,0 5-19 16,3 4-29-16,-1 13-3 16,4 4-1-16,-1 11 3 15,2 3 3-15,1 5 3 16,5-4 2-16,3 1-1 15,5-7-3-15,8 5 3 16,5-3 1-16,9 3 3 16,5-6 4-16,14-4 3 15,0-13-1-15,8-13 3 16,-3-18-1-16,6-20 1 16,-9-15-9-16,9-24-46 15,-9-10-22-15,5-21-12 16,-12 7-2-16,-8 0 42 15,-15 20 92-15,-11 10 89 16,-13 23 25-16,-12 4 8 0,-3 11-28 16,-9-8-42-16,0 7-68 15,-1-1-1-15,8 6-9 16,3 4-2-16,13 11-6 16,3 2-10-16,5 6-20 15,1-1-19-15,1 0-6 16,0 1-3-16,0 5 6 0,8 25 6 15,15 41 14-15,-1-23-1 16,4 0 5-16,12 11 4 16,6 2 2-16,10 11 7 15,1-11 6-15,7-4-6 16,-9-15-18-16,5-15-35 16,-10-19-28-16,4-21-80 15,-9-15-47-15,5-31-34 16,-9-6-45-16</inkml:trace>
  <inkml:trace contextRef="#ctx0" brushRef="#br0" timeOffset="31631.12">4175 6573 228 0,'-2'-56'262'0,"-8"4"-35"15,-5 20-36-15,-2 4-30 16,3 13-50-16,-1 3-46 0,5 7-30 16,-2 4-15-16,2 9-32 15,-3 9-11-15,-2 7-5 16,-1 10-1-16,1 5 8 15,2 10-1-15,6-5 3 16,3 13 3-16,2-4 4 16,4 6 4-16,1-11 7 15,5 3 1-15,0-13 1 16,5-5 2-16,1-12-1 16,2-8 2-16,0-13 1 15,9-20 2-15,0-12-1 0,3-19 1 16,-1-5-3-1,-2-6 2-15,-12 11 4 0,-8 2 5 16,-9 15 9-16,-5 5 34 16,-3 12 11-16,1 2 8 15,4 7-2-15,1 4-13 16,4 5-36-16,1 0-31 16,1-1-22-16,-1 0-12 15,1 2-1-15,0 1 2 16,0 19 14-16,5 40 6 15,3-39 8-15,0-7-4 16,2-10 2-16,2-9 3 16,4-13 2-16,5-25 3 15,5-11 4-15,2-19-48 16,1-5-24-16,-5-4-3 16,-9 21 4-16,-8 11 54 15,-9 19 63-15,-7 11 40 0,1 10 5 16,-1 2-7-16,2 4-58 15,2 0-36-15,0 8-20 16,4-5-9-16,-2 11 2 0,-10 27 5 16,-8 38 16-1,14-26 1-15,6-8 3 0,9 4-2 16,5-8 1-16,11 4 2 16,5-7 4-16,13-3 3 15,-2-10 5-15,8 1 3 16,-8-6 2-16,-1-2 0 15,-13 1-1-15,-11 13 2 16,-18 9-34-16,-25 27-205 16,-17 8 61-16</inkml:trace>
  <inkml:trace contextRef="#ctx0" brushRef="#br0" timeOffset="32633.45">3685 7939 1044 0,'1'-5'245'15,"-32"-4"90"1,21 5-313-16,2 1-35 15,-2 1-21-15,0 4-25 0,-5 14-29 16,-2 4 11-16,-4 13 7 16,1 1 19-16,1 0 15 15,7-11 28-15,4 0-2 16,7-12-2-16,4 5-2 16,4 1 1-16,11 6 1 15,8 0 5-15,12 7 3 16,7 0 4-16,9 4 1 15,-2-1 2-15,5 8 1 16,-10 0-5-16,-5 7-13 16,-12-1-8-16,-16 12-26 15,-19-3-14-15,-20 9-4 16,-12-4 13-16,-19 2 11 16,-1-16 39-16,-6-6 39 0,9-17 28 15,-2-9 38-15,18-11 13 16,5-2 0-16,13-3-24 15,8-1-25-15,7 0-46 16,4-3-27-16,5-4-13 16,10-13-6-16,7-6 5 15,14-7 6-15,4-2 7 16,13 3 0-16,-4 15-1 0,6 6-2 16,-7 11-1-16,4 7 1 15,-8 9 0-15,6 10 2 16,-6 6 4-16,10 12 3 15,-3 3 1-15,10 7-45 16,-4 0-51-16,10 25-156 16,-13-1-13-16</inkml:trace>
  <inkml:trace contextRef="#ctx0" brushRef="#br0" timeOffset="33243.37">4389 9686 986 0,'-1'-9'215'15,"-3"2"87"-15,4 5-294 16,2 0-16-16,-2 0-18 15,0 1-35-15,0 1-33 0,0 0-14 16,0 0 6-16,0 0 13 16,0 1 33-16,2 28 36 15,10 44 20-15,-2-22 2 16,1-1 1-16,4 7 3 16,1-6 0-16,7 2-2 15,2-13-2-15,5 2 2 16,-3-9-1-16,9-5 3 15,-6-12 0-15,6-6 2 16,-6-10 1-16,1-7 3 16,-7-7 1-16,0-5 2 15,-6-2 1-15,-3 0 5 16,-5 5-1-16,-3 6 10 16,-4 4 4-16,-3 5 4 15,-1 2-5-15,0-1-3 16,0 0-16-16,0 0-15 0,0 0-7 15,-1 0-3-15,1 1 1 16,-5 22 4-16,-14 45 5 16,7-24-1-16,5 1-3 15,5 10-1-15,6-2-1 16,7 6 2-16,8-10 1 16,5 1 2-16,3-9 1 15,9 0 1-15,2-5 0 16,11 13 3-16,1 1 0 0,8 20-51 15,-4 8-159 1,-11 23-36-16,-31-14-95 0</inkml:trace>
  <inkml:trace contextRef="#ctx0" brushRef="#br0" timeOffset="34258.51">4247 9251 1 0,'4'-3'34'0,"6"-2"5"15,3-4 4-15,13-10 6 0,5-5-9 16,13-12 1-16,3-3 23 16,12-11 5-16,-5 3-6 15,6-5-2-15,-9 6-11 16,0-1-38-16,-12 6-9 16,4 0 2-16,-10 8 1 15,-2 4 0-15,-5 5 0 16,-5 6 0-16,-8 8-1 15,-4 2 2-15,-5 5 2 16,-3 1 9-16,-6 3-64 0,4-1-76 16,-1 1 10-16</inkml:trace>
  <inkml:trace contextRef="#ctx0" brushRef="#br0" timeOffset="34590.05">4262 9101 73 0,'-47'33'121'15,"17"-13"-31"-15,5-3-10 16,12-7-30-16,9 2-26 16,8-5-29-16,9-2-2 15,4-5 2-15,12-7 1 16,3-5 3-16,12-10 3 16,2-2 1-16,13-12 5 15,2-2 45-15,17-17 9 0,-6 1-1 16,8-16 0-16,-6 8-4 15,3-6-46-15,-14 12-8 16,2-1 0-16,-12 15 0 16,-1 4 0-16,-15 9 0 15,-8 6 2-15,-11 8 2 16,-6 4 23-16,-9 6 27 16,-1 2 25-16,-4 4 1 0,1-1-8 15,0 0-252-15,-8 5-30 16,-26 15-108-16</inkml:trace>
  <inkml:trace contextRef="#ctx0" brushRef="#br0" timeOffset="35321.99">4678 8738 572 0,'73'34'234'0,"-72"-35"5"16,0 1-127-16,0-1-108 0,-1 1-36 15,0 0-12-15,0 0-5 16,2 0-1-16,15 1 13 15,11 1 25-15,35 2 2 16,-32-8 1-16,-3-3 4 16,6-6 2-16,-3-4 1 0,13-7-1 15,2-1 2 1,14-7-1-16,-2 2 1 0,11-10 1 16,-8 2 0-16,14-11 1 15,-6-3 1-15,12-17-1 16,-8 0 0-16,17-16 1 15,-12 4 0-15,15-20 0 16,-7 11 0-16,11-11-2 16,-12 9 3-16,13-14-2 15,-9 12 0-15,17-15 1 16,-9 7-1-16,14-15-1 16,-5 8 1-16,13-12 1 15,-13 16 0-15,12-13 1 16,-12 10-1-16,13-14 0 15,-16 11-3-15,15-15 18 16,-12 8 1-16,14-11 1 0,-15 19-1 16,8-6 4-16,-22 15-19 15,5-2-1 1,-23 16 1-16,0-2 0 0,-13 12-1 16,3 3 2-16,-14 12-1 15,3-8 0-15,-6 8-1 16,6-9 0-16,-5 5-2 15,7-8 2-15,-5 21-2 0,-4 2 1 16,-14 14-1-16,-6 12 4 16,-13 16 2-16,-6-2 9 15,-4 10 0-15,-4 1-5 16,1-1-21-16,0 1-19 16,0 0-132-16,-1 0-65 15,-18 7-30-15</inkml:trace>
  <inkml:trace contextRef="#ctx0" brushRef="#br0" timeOffset="35983.35">8453 4746 30 0,'-57'7'44'0,"2"4"-4"16,17-2-4-16,6 0-12 16,13-2-12-16,11 1-18 0,7-4-8 15,6-1 5 1,3-1 5-16,6-1 18 15,3-6 31-15,9-3 24 0,8 0 41 16,16-12 11-16,5-4-14 16,10-3-21-16,0 1-24 15,6-8-45-15,-12 5-16 16,6-2 0-16,-10 5 1 16,3-2-1-16,-9 4 1 0,-4 2 0 15,-11 7-1-15,-8 1 3 16,-12 8 29-16,-6 3 41 15,-4 3 14-15,-4 0 41 16,-2 0 7-16,1 0-23 16,0 0-41-16,0 0-13 15,0 0-42-15,0 0-9 16,0 0-9-16,-1 0 1 16,1 0-1-16,0 0 4 15,0 0 3-15,0 0 3 16,0 0 0-16,-1 0-1 15,1 0-5-15,0 0-7 16,0 0-6-16,0 1-5 16,1 0-1-16,0 22-1 15,6 45 3-15,-2-16-2 16,1 4 0-16,-1 8-1 16,0 2 4-16,2 18 3 0,2 5 8 15,4 41-31-15,6 10-247 16,-41-2 73-16</inkml:trace>
  <inkml:trace contextRef="#ctx0" brushRef="#br0" timeOffset="37939.83">6600 6856 611 0,'15'-9'135'0,"-9"7"54"16,-7 2-179-16,1 4-12 15,0-4-2-15,-1 1-1 16,-1 22 0-16,-1 62 0 16,-3-30 2-16,-3 16 0 15,-4 2 1-15,0 15-1 16,-4-8 1-16,-1 16 1 15,1-8 2-15,-1 13 1 16,1-11 1-16,3 7 0 16,4-16-1-16,-1 2 0 15,7-22-2-15,-2-4 0 16,3-17 2-16,-4-5 0 16,0-11-17-16,-6 0-170 0,2-14 52 15</inkml:trace>
  <inkml:trace contextRef="#ctx0" brushRef="#br0" timeOffset="38310.65">6011 7340 398 0,'2'-5'232'16,"-2"2"-39"-16,2 3-50 15,-2 0-159-15,0 0-2 16,1 0 2-16,19 0-1 16,52 1 9-16,-17 3 0 15,4 2 1-15,10-1-1 16,0 1 3-16,17 2-4 16,-11-4 2-16,11-2-4 15,-5-2 2-15,13-3 1 16,-8-2 1-16,15-2 52 15,-12 0 6-15,1-1 1 16,-22 0 3-16,-9 0 4 16,-23 3-48-16,-8-1 6 15,-12 3 7-15,-8 1 14 16,-5 1 3-16,-4-1 2 16,-1 1-36-16,0 0-245 0,-4-2 58 15</inkml:trace>
  <inkml:trace contextRef="#ctx0" brushRef="#br0" timeOffset="38672.86">6800 6760 933 0,'-3'0'171'0,"1"4"91"16,1 4-282-16,0-7-3 15,-4 22 5-15,-15 65 3 16,10-25 8-16,-4 14-1 16,2-3 3-16,-6 13-2 15,3-5 2-15,-3 13-1 16,3-8 4-16,2 11-1 0,5-12 3 15,0 3-2-15,3-19 2 16,1 1 1-16,-2-18 0 16,1-8-10-16,1-18-17 15,-1-7-40-15,3-14-34 16,-6-14-151-16,-9-16 12 16</inkml:trace>
  <inkml:trace contextRef="#ctx0" brushRef="#br0" timeOffset="39048.39">6181 7253 870 0,'40'14'129'15,"-2"-8"105"-15,37 5-281 16,26 2 48-16,61-3-239 15,28-4 2-15,27-41-70 16</inkml:trace>
  <inkml:trace contextRef="#ctx0" brushRef="#br0" timeOffset="41007.08">3550 6279 490 0,'-38'-4'87'0,"-8"5"58"15,2 4-151-15,-8 6 0 16,2 5 4-16,-5 8-4 16,4 0-3-16,-2 9 2 15,11 2 2-15,1 5 2 0,9-3 0 16,0 7 1-16,5-5-1 16,-3 7-1-16,2-2 0 15,0 12-2-15,3-5 0 16,6 9 0-16,6-6 1 15,7 6 0-15,9-8 1 16,5 8-1-16,3-3 1 16,7 7 1-16,1-4 0 15,8 15 0-15,1-2 1 0,9 5 1 16,4-11 0 0,12 6-1-16,-3-19-2 0,12-5 1 15,-2-10-1-15,6-2-1 16,-6-12 0-16,12-7 3 15,-4-8 0-15,13-7 1 16,-7-9 2-16,12-9 1 16,-10-6-1-16,9-13 3 15,-11-4-1-15,11-10 2 16,-13 2-1-16,2-15 1 16,-11 6 0-16,0-9 1 15,-17 6 1-15,3-4 33 16,-12 15 20-16,-6 2 51 15,-11 11 21-15,-5-2 28 16,-10 8-19-16,-2-10-9 16,-6-3-47-16,-6-13-18 15,-2-2-29-15,-7-10-2 0,-4 9-8 16,-9-3 12-16,-2 15-5 16,-10-6 48-16,2 12 2 15,-16-15-38-15,-2-2-14 16,-10-7 12-16,2 7-49 0,-5-2-4 15,13 19 35 1,1 8 0-16,14 11-14 0,-6 3-11 16,2 7-11-16,-15 7-14 15,0 9-5-15,-18 10-1 16,8 8 7-16,-12 7 4 16,11 0 10-16,-10 9 1 15,11-4 2-15,-11 16-21 16,13 3 0-16,-5 14-74 15,15 0-30-15,-2 16-65 16,15-3-36-16,8 16-130 16,15-5 31-16</inkml:trace>
  <inkml:trace contextRef="#ctx0" brushRef="#br0" timeOffset="42245.71">3872 9205 417 0,'2'-7'232'0,"-6"2"-11"16,2 5-83-16,1 0-94 16,0 1-22-16,-3 11-27 15,-6 22-10-15,-13 55 0 16,9-30 8-16,-7 13 1 15,-2-4 4-15,-10 15-1 16,-3-5 2-16,-6 10 1 16,2-8 3-16,-5 8 1 15,6-15 1-15,0 9 0 16,6-10-1-16,0 14-3 16,6-7-1-16,0 13-1 15,3-9 1-15,-3 13-2 16,2-15 1-16,-3 16 0 0,4-13 1 15,-4 10 1-15,3-15 4 16,-4 10 2-16,1-14 7 16,-2 5 13-16,4-12 2 15,-7 3 0-15,7-11-2 16,-7 12-2-16,5-7-15 16,-3 7 0-16,4-8-4 15,0-1 0-15,5-20-4 16,0-6 1-16,7-14-2 15,2-8-36-15,6-7-35 0,-7-19-178 16,-1-21 12 0</inkml:trace>
  <inkml:trace contextRef="#ctx0" brushRef="#br0" timeOffset="42542.9">2549 10729 398 0,'1'-8'285'16,"-1"9"-66"-16,1 9-26 16,2 12-199-16,4 25-7 15,-1 12-3-15,7 23 2 16,2 9 10-16,1 23-3 16,3-16 1-16,5 17-1 15,-1-9 2-15,5 10-8 16,0-26 6-16,5 5-1 0,-6-23 1 15,6-13-3 1,-3-29 1-16,11-14 1 0,3-23 1 16,18-29 3-16,5-19 6 15,17-43 11-15,-11-12 4 16,2-34-204-16,-16 13 77 0</inkml:trace>
  <inkml:trace contextRef="#ctx0" brushRef="#br0" timeOffset="43819.83">1579 14133 1010 0,'-1'2'150'16,"6"-1"104"-16,2 2-313 15,-6-3 13-15,9 6 12 16,30 14 6-16,48 55 16 16,-31-15-1-16,-9-1 2 0,-2 4 2 15,-18-7 5-15,-7-8 3 16,-11-19 4-16,-3-8 6 16,-6-11 3-16,0-8 2 15,-1-4-6-15,0-1-5 16,-1 1-6-16,0-1-6 15,-8-36-1-15,-12-50 3 16,7 29 4-16,0-1 1 16,5 15 0-16,3 9 0 15,3 14 1-15,3 4-2 16,0 8-1-16,3 2-2 16,0 1-1-16,1 3-3 15,3 4 0-15,8 7-2 16,4 6 0-16,11 10 1 15,1 5 3-15,3 2 1 0,-3-1 5 16,-1-2 1-16,-6-10 1 16,-5-7-3-16,-3-5-3 15,-1-7-2-15,-3-8-1 16,-1-7 0-16,-1-7 3 16,-4-12 3-16,-1 0 2 15,-4-8 9-15,-4 5 6 16,-3-3 16-16,-2 10 3 0,-1-3-1 15,1 10-6 1,2 3-5-16,2 9-11 0,2 3 20 16,2 10 3-16,0 0-8 15,1 2-8-15,-1-1-16 16,0 0-24-16,1 0-4 16,19 9 6-16,50 17 7 15,-32-19 11-15,5-6 0 16,-7-8-1-16,3-14 0 15,-9-8 0-15,0-13 1 16,-6-4 2-16,-4-17 3 16,-11 6 1-16,-6-3 1 15,-7 10 3-15,-9-1 2 16,-5 18 3-16,-5 5 19 16,0 12 19-16,-4 6 18 0,4 10 0 15,2 8-4-15,4 3-20 16,-2 6-27-16,7-2-26 15,-1 8-15-15,9 3-5 16,6 10-6 0,8 0 4-16,5 2-1 0,7-7 10 15,7-6-2-15,-1-12 4 16,6-6-1-16,2-8 4 16,1-14-9-16,-5-12 1 15,0-16-8-15,-9-8-11 16,-8-21-39-16,-8 5 3 0,-8-4 4 15,-8 13 11-15,-10-4 20 16,-2 15 48-16,-9-11 16 16,-3 0 1-16,-6-14 1 15,3 4-3-15,-2-3 29 16,10 16 43-16,2 12 47 16,11 21 10-16,3 9 21 15,6 10-22-15,2 3-50 16,1 1-52-16,2-1-35 15,1 0-42-15,0 0-22 16,1 2-3-16,12 31 3 16,56 58 25-16,-16-6 19 15,2 7 8-15,11 16-5 16,-4-14-17-16,3 6-39 16,-16-21-36-16,-2 4-176 0,-12-15-38 15,-14-9-61-15</inkml:trace>
  <inkml:trace contextRef="#ctx0" brushRef="#br0" timeOffset="43992.36">2535 13436 552 0,'0'-22'85'0,"7"-18"66"15,6-13-167-15,9-30 5 16,3-11-7-16,8-16-60 15,1 9-54-15,-1-11-19 16,-6 20-76-16</inkml:trace>
  <inkml:trace contextRef="#ctx0" brushRef="#br0" timeOffset="45454.16">2748 12303 708 0,'-5'-5'292'15,"0"6"18"-15,2-2-171 16,1 1-83-16,1 0-25 15,0 0-41-15,0 0-21 16,0 1-7-16,1 35-3 0,7 52 9 16,2-15 3-16,6 3 14 15,8 14 4-15,2-13 1 16,5 2 0-16,-2-15 2 16,7 5 3-16,-8-17 4 15,1-2 2-15,-5-12 1 16,0-5 1-16,-10-13-12 15,1-4-51-15,-5-8-10 0,0-6-11 16,-3-6-3 0,2-9 11-16,-2-4 50 15,-3-12 12-15,-2-3 12 0,0-9 2 16,-1 4 1-16,3-1 0 16,0 8-2-16,5 5-1 15,1 7-1-15,3 3 0 16,0 3 0-16,1 3-2 15,1 2-1-15,3 6-1 16,1 2 0-16,8 7-1 16,2 4 1-16,10 9 1 15,-1 7 2-15,9 7-1 16,-6-5 1-16,6-4 0 16,-9-13-1-16,4-13-1 15,-9-15 0-15,1-10 0 16,-6-10 3-16,2-11 3 0,-7-4 1 15,-3-10 1-15,-5 5 1 16,-5 0 1-16,-5 12 2 16,-2 8 82-16,-5 17 34 15,-4 3 29-15,-3 9 22 16,-2 0 19-16,-4 3-75 16,-4 0-25-16,4 4-28 15,-3 2-29-15,4 2-31 16,-3 5-36-16,5 2-29 0,1 4-53 15,5 0-16-15,4 5-20 16,9-3 16-16,9 4-25 16,5-6 34-16,11-1 12 15,4-7 26-15,8-11 9 16,0-12 45-16,3-15 16 16,-6-11 8-16,-3-15-2 15,-10-3-4-15,-9-9-14 16,-6 6 1-16,-9-6 1 15,-6 14 4-15,-6 2 30 16,-6 10 36-16,-5 7 69 16,-3 12 45-16,-1 4 34 15,1 9-27-15,-5 9-22 16,-1 7-66-16,-4 12-48 16,0 4-38-16,1 13-7 15,8 6-1-15,8 15-13 0,11 0-2 16,10 9 1-16,6-6 5 15,10 3-1-15,2-16 6 16,12-3-47-16,-4-14-4 16,8-9-1-16,-5-15 4 15,0-8 5-15,-9-11 52 0,1-19 8 16,-8-8 5-16,-6-16 3 16,-9-10 2-16,-7-16 3 15,-8 5-1-15,-12-20 2 16,-7 11-1-1,-13-9 1-15,-1 14 19 0,-6 5 79 16,8 29 0-16,0 4 0 16,15 21-1-1,3 5-2-15,6 9-72 0,3 0 14 16,8 6 5-16,1 0-2 16,5 3-29-16,1 0-28 15,1 0-29-15,0 0-28 16,0 0-5-16,1 1 2 15,9 33 21-15,66 51 4 16,-26-23 24-16,10 19 6 16,-2-7 4-16,7-1 2 0,-8-18 4 15,4-10-10-15,-5-24-1 16,8-21-8-16,-7-21-9 16,-1-30-23-16,-11-15-6 15,-11-32-50-15,-12-5-21 16,-11-18-4-16,-9 20 24 15,-8 8 59-15,0 34 97 16,-7 14 89-16,-6 24 29 16,-3 10 35-16,0 0-26 15,-7 7-47-15,5 4-63 0,-1 6-26 16,4 2-42-16,-1 17-43 16,5 11-7-16,2 26-3 15,5 10 11-15,4 7 3 16,7-10 19-16,8-8 0 15,7-25 0-15,12-13-3 16,5-11 4-16,12-3 4 16,4-9 10-16,10-5 4 15,-6-3 4-15,5 1 2 16,-7-1 1-16,-5 6-5 16,-15 2-19-16,-8 14-5 15,-17 12-24-15,-18 42-240 16,-13 19 73-16</inkml:trace>
  <inkml:trace contextRef="#ctx0" brushRef="#br0" timeOffset="45874.31">2913 14214 952 0,'4'7'118'0,"6"-14"127"16,10-11-297-16,14-16 18 16,10-12 25-16,18-26 2 15,3-4 3-15,11-20 2 16,-7 1 2-16,12-21-1 15,-8 14-1-15,15-20 1 16,-8 11-1-16,11-16 0 16,-10 18-1-16,6-14 0 15,-13 17 2-15,11-8 0 16,-13 25 2-16,0 0 0 16,-14 24 2-16,-8 7 1 15,-18 26 0-15,-9 9 9 16,-13 14 11-16,-3 3 20 0,-7 6 2 15,-1 1-16-15,0-1 42 16,-1 4-335-16,-21 35 90 16</inkml:trace>
  <inkml:trace contextRef="#ctx0" brushRef="#br0" timeOffset="46301.42">3257 14456 548 0,'25'3'348'0,"-1"-3"-82"15,-17-7-16-15,19-11-310 16,7-10 18-16,21-13 17 15,7-13 10-15,21-29-2 16,-7-2 10-16,16-22 4 16,-11 0 2-16,11-20 0 15,-12 8 3-15,14-6-3 0,-15 13 4 16,15-10-5-16,-13 23-1 16,6-3-2-16,-13 17 3 15,6 4-2-15,-21 23 4 16,-5 7 2-16,-16 19 3 15,-10 8 14-15,-16 12 55 16,-3 2 58-16,-6 9 15 16,-2 2 15-16,-2-1-8 15,1 0-63-15,0 0-78 16,-1 0-215-16,-14 10-211 0,-25 15-26 16</inkml:trace>
  <inkml:trace contextRef="#ctx0" brushRef="#br0" timeOffset="53934.68">3587 11427 1082 0,'-32'14'248'16,"-6"-14"108"-16,-9 5-317 15,7-3-8-15,-7 5-1 16,2-1-18-16,-12 6-8 16,5 1-3-16,-12 8-5 15,1 1-2-15,-12 10-4 16,9 3 1-16,-21 12 2 15,6-1 2-15,-14 13 1 16,6-5 4-16,-15 7-2 16,15-2 0-16,-11 16-4 15,10-1-1-15,-5 21-3 16,10 3 0-16,-3 19 1 16,13-9 1-16,-4 15 2 15,14-18 2-15,-6 15-1 0,14-17 0 16,5 17 1-16,9-17 1 15,3 23-1-15,11-16 2 16,2 18-2-16,9-23 0 16,6 14-1-16,9-15-1 15,10 11-3-15,5-14 1 0,12 13-1 16,4-15 1-16,18 15-2 16,3-12 2-16,19 12 1 15,2-7 2-15,16 20 0 16,-5-13 4-16,16 19-2 15,-2-11 1-15,15 15-2 16,-6-17 1-16,12 9-3 16,-14-21-1-16,13 8-2 15,-13-21 4-15,14 9-1 16,-6-15 4-16,17 13 1 16,-10-12 2-16,18 18-1 15,-9-20 0-15,14 2-2 16,-13-19 0-16,17-1-5 15,-18-24-1-15,16 2-1 16,-19-10-1-16,18-2 1 16,-20-10 5-16,11-1 0 0,-19-9 1 15,14-1-3-15,-16-5 1 16,8-5-8-16,-14-6-4 16,13-11-8-16,-13-10 4 15,7-14-3-15,-12-7 5 16,9-14 1-16,-18 2 5 15,8-9-3-15,-15 4 3 16,4-13-2-16,-14 4 2 16,5-15-5-16,-17 8 0 0,8-17-3 15,-12 8 3 1,8-19-2-16,-12 9 6 0,0-20 0 16,-11 13 4-16,2-18 0 15,-10 15 6-15,-1-11 0 16,-6 8 4-16,1-17-2 15,-10 14 2-15,-3-10-2 16,-4 11 2-16,-5-11-1 16,-7 20 3-16,-6-7 1 15,-8 13 2-15,-8-10 5 16,-1 17 10-16,-8-4 38 16,-1 8 10-16,-14-21-1 15,2 6-3-15,-16-19-11 0,4 9-38 16,-6 2-9-1,12 25-1-15,-7 1 1 0,15 24 4 16,-6-3 13-16,7 5 8 16,-10-13 3-16,1 4 0 15,-18-18-7-15,0-6-12 16,-13-30-10-16,7 6-6 16,1-2-1-16,18 16 3 15,-4 4 1-15,12 35 3 16,-7-2 1-16,2 8 1 15,-7-1 2-15,6 8-2 0,-11-10-5 16,7 5 2-16,-14-16-2 16,0-7-13-16,-13-23-33 15,2 4-53-15,-3-3 4 16,13 24 13-16,-6 10 16 16,11 29 59-16,-8 9 54 15,4 11 13-15,-12 0-11 16,11 5-5-16,-14 4-20 15,7 1 2-15,-13 0-117 16,7 2 45-16,-9 1 34 16,11 0 2-16,-7-1 20 15,17 1 103-15,-4 0-16 16,14 0-30-16,2-1-7 16,17 4-21-16,0 5-10 15,11-1-32-15,-1 5-9 0,7 0-1 16,-4 2-3-16,4 0 5 15,-1 0-2-15,5-4 4 16,0 3-2-16,5-4 3 16,1 0-3-16,3 0 1 15,-1 2-22-15,3 2-34 0,-2 4-36 16,3 0-63 0,2 14-185-16,5 7 28 0</inkml:trace>
  <inkml:trace contextRef="#ctx0" brushRef="#br0" timeOffset="68171.3">18746 4419 742 0,'-15'-4'184'0,"3"0"44"16,9 5-216-16,-2 7-27 16,0 6-8-16,-1 10 1 15,-1 5 10-15,-1 14 5 16,-1 3 1-16,1 9-1 16,3-5 1-16,-3 7-2 15,1-4 3-15,0 6 0 16,3-6 1-16,1 7 0 15,4-2 2-15,4 6 0 0,0-11 2 16,1 6 2-16,2-8-8 16,-2-2-35-16,-3-13-25 15,1-7-79-15,-2-12-63 16,3-10 7-16,6-13-64 16</inkml:trace>
  <inkml:trace contextRef="#ctx0" brushRef="#br0" timeOffset="68877.83">18660 4369 376 0,'-23'-19'311'0,"4"0"-34"15,7 7-12-15,3 1-175 16,7 4-21-16,5-2-39 16,6-6-39-16,17-19-12 15,13-11-7-15,22-21 6 16,9-6 14-16,19-6 2 16,-4 13 3-16,10-3-1 0,-10 11 1 15,25-12 2 1,-4 3 1-16,25-10 1 0,-2 4-1 15,22 5 2-15,-20 13-2 16,5 8 0-16,-23 17-2 16,0 10 1-16,-28 12-3 15,-2 11-3-15,-20 10-3 16,-3 12-6-16,-16 7-3 16,0 15-5-16,-8 10 0 15,-3 32 0-15,-8 7 6 0,-5 29 2 16,-10 2 7-16,-5 16 4 15,-7-24 2 1,-4 6 0-16,-1-25 2 0,-2 2 2 16,0-20-1-16,-6 2 3 15,-3-19 0-15,-1 4 0 16,0-24-1-16,-1-4 2 16,6-10-2-16,0-6 5 15,2-9 1-15,-5-2 3 16,0-4 0-16,-13-2 0 15,-12 0-4-15,-30 5 0 16,-15 3-4-16,-21 4 3 16,-4 1 9-16,-18 4 1 15,12 1 0-15,-12 4-2 16,3 1-3-16,-25 10-11 16,18 1-2-16,-9 3 2 0,23-8 0 15,7-1 1-15,35-13 2 16,9-7 1-16,27-8 2 15,6-6-13-15,16-3-33 16,7-13-220-16,13-9 48 16</inkml:trace>
  <inkml:trace contextRef="#ctx0" brushRef="#br0" timeOffset="69664.39">19917 3786 771 0,'10'-7'198'0,"-11"7"49"15,-3 1-237-15,-10 5-12 16,-7 3-21-16,-12 4-4 16,-3 3 6-16,-8 9 4 15,7 1 9-15,-3 10 1 16,9 0 0-16,3 9 0 15,8-2 3-15,5 11-1 16,10-8 1-16,7 3 1 16,0-7 1-16,4 10 2 15,0-8 1-15,-6 13-1 0,-5-2 2 16,-8 12-1-16,-6-6 0 16,-17 5 1-16,-1-18 1 15,-11-4 7-15,4-20 6 16,0-6 24-16,13-13 9 15,2-4 15-15,11-4 8 0,2-5 3 16,4-1-23-16,4-5-14 16,3-4-20-16,10-9-19 15,5-4-12-15,10-6-3 16,5 4 3-16,12 0 3 16,0 11 4-16,10 5-1 15,-4 5 3-15,7 9-1 16,-4 5 1-16,8 10-2 15,-6 6 2-15,8 11 1 16,-6 4 0-16,2 8-2 16,-8-2 3-16,1-2-7 15,-11-11-8-15,-3-5-16 16,-9-12-5-16,-2-8-2 16,-6-13 0-16,3-22-149 15,0-14-64-15,0-17 59 16,-3 0 163-16,-5 2 69 0,-7 15 154 15,-3-4 73-15,-4 16-51 16,0 1-157-16,1 2-61 16,2 13 12-16,0 11 14 15,1 4-11-15,-1 6-11 16,1 0-15-16,1-2-15 16,0 1-23-16,-1 0 5 15,1 0 1-15,0 1 13 0,0 4 4 16,6 21 17-1,10 39 4-15,-10-34 6 0,1 8 4 16,-3-3 4-16,-1 3 4 16,-1-2 0-16,-2 1-52 15,1-7-81-15,5-3-102 16,5-23-48-16</inkml:trace>
  <inkml:trace contextRef="#ctx0" brushRef="#br0" timeOffset="70797.2">25348 3536 1075 0,'-17'3'227'0,"0"-3"90"16,10 4-329-16,-22 12-28 16,-9 14-4-16,-19 15 0 15,-3 4 11-15,-8 10 11 16,16-12 15-16,3-3 3 15,18-16 2-15,7-3-3 0,10-12-2 16,6-1-5-16,5-6-7 16,9 3-3-16,4-3 3 15,11 7 5-15,6 2 6 16,8 4 7-16,3 1 4 16,3 5 0-16,-7-2-1 15,0 8-3-15,-8 2-2 0,-8 6-4 16,-11-1 0-16,-11 8-1 15,-10-6 2-15,-16 3 3 16,-7-3 2-16,-10-1 5 16,0-10 0-16,-4-3 3 15,12-12 0-15,0-10-92 16,11-17-174-16,14-29 27 16</inkml:trace>
  <inkml:trace contextRef="#ctx0" brushRef="#br0" timeOffset="71164.84">25762 3391 541 0,'22'-5'109'15,"-20"5"53"-15,16 5-160 0,3 0-9 16,9 3 3-16,0 2 1 15,4 3 1-15,-9 0 1 16,1 4 1-16,-8 0-1 16,-2 6-1-16,-7-3 2 15,-4 7 1-15,-5-3 1 0,-7 8 1 16,-5-3 0 0,-2 2 1-16,0-3-2 15,0-4-1-15,8-11 0 0,6-3 2 16,9-2 4-16,19-8 10 15,16 0 5-15,32-5 6 16,17-7-1-16,38-11-1 16,-1 2-10-16,10-5-54 15,-20 6-75-15,-7 1-79 16,-39 9-50-16</inkml:trace>
  <inkml:trace contextRef="#ctx0" brushRef="#br0" timeOffset="71658.12">28823 4158 397 0,'4'11'287'16,"-8"-3"-74"0,-16 6-5-16,-9 8-236 0,-13 13 7 15,-11 7 11-15,-15 13 3 16,8-4 2-16,-4 8-1 15,15-9 0-15,3 8-1 16,18-12-2-16,12 1 0 16,14-10 1-16,13-1 2 15,12-8 3-15,16-1 4 16,4-5 1-16,10 3 2 16,-6-4-2-16,-2 4-1 15,-11-1-2-15,-8-2 0 16,-11 3-2-16,-7 2 1 0,-5-3 0 15,-9 9 2-15,-8 4 2 16,-16 2 0-16,-9-1 2 16,-15 0 0-16,-1-10-12 15,-3-5-190-15,14-10 60 16</inkml:trace>
  <inkml:trace contextRef="#ctx0" brushRef="#br0" timeOffset="72081.98">29404 4267 631 0,'49'-8'135'15,"-9"8"57"-15,3 2-185 16,-1 1-9-16,-3 4-1 15,-9 4 1-15,-4 3-2 16,-9-1-2-16,-6 5 0 16,-7 1 0-16,-12 10 3 15,-7-1 2-15,-9 8 2 16,-3-2 1-16,-3 4 0 16,4-10-2-16,4-4 0 15,9-9 0-15,6-5 1 0,6-7-1 16,4 0 7-16,5-2 3 15,-8-1 5-15,2 0 1 16,18 5 1-16,44 11-6 16,-30-7-3-16,-4 2-7 15,1 7-5-15,-9 4-3 16,-4 10 2-16,-11 4 3 0,-13 19 6 16,-12-2 3-16,-16 21-57 15,-13 0-150-15,-23 9 27 16</inkml:trace>
  <inkml:trace contextRef="#ctx0" brushRef="#br0" timeOffset="72663.63">29068 7453 1282 0,'-15'34'222'0,"-1"-1"139"16,-4-3-387-16,-12 13-15 15,-2 9-3-15,-7 3-20 16,15-13-20-16,4-8-37 15,12-12 2-15,4-7 6 16,8-8 26-16,4 1 21 16,4-2 41-16,8 2 11 15,2 2 12-15,9 5 0 16,4 2-1-16,2 5 0 16,-2 1 0-16,-2 0 0 15,-8 1 0-15,-6 4 1 16,-9-5 1-16,-9 5 2 15,-8-1 1-15,-20 7 5 0,-10-3 0 16,-18 5 3 0,0-4-3-16,-10-1 1 15,11-9-4-15,3-7-79 0,15-9-142 16,-1-13 21-16</inkml:trace>
  <inkml:trace contextRef="#ctx0" brushRef="#br0" timeOffset="72912.05">29727 7650 699 0,'62'18'217'0,"-26"-2"30"16,-18 13-166-16,5 5-91 16,-1 16 3-16,-2 21 4 15,-6 7 0-15,-6 13 1 16,-8-9 5-16,-6 7 2 15,-5-16 1-15,-5 0 4 16,-1-19 2-16,-3-6 0 16,3-18-1-16,-6-8 13 15,-3-10-278-15,-4-13 53 16,1-19-57-16</inkml:trace>
  <inkml:trace contextRef="#ctx0" brushRef="#br0" timeOffset="73167.56">29699 8184 249 0,'7'-68'118'0,"7"-21"-8"0,1 8-48 15,4-9-33-15,-1 16-4 16,-2 9 2-16,-6 30 12 16,-5 8 23-16,-4 14-21 15,-9 10-9-15,-6 6-6 16,-11 10-13-16,-3 3-25 16,-3 5 2-16,6-1 6 0,5-1 7 15,10-5 9-15,3-1 6 16,8-5 2-16,9 4 9 15,10 2 3-15,27 4 10 16,19 0-1-16,31-2 3 16,11-6-6-16,23-4-3 15,-13-6-16-15,-3 3-215 16,-31 2-29-16,-39 3-64 16</inkml:trace>
  <inkml:trace contextRef="#ctx0" brushRef="#br0" timeOffset="73391.97">28163 8740 1607 0,'-6'22'271'16,"4"9"177"-16,4 9-489 15,-1 24-65-15,2 9-23 16,3 19-113-16,4-14-118 16,10 0-78-16,-2-26-80 15</inkml:trace>
  <inkml:trace contextRef="#ctx0" brushRef="#br0" timeOffset="73551.53">27326 10179 1285 0,'-53'54'242'0,"-7"15"119"15,9 6-402-15,-1 23-57 16,6 0-53-16,-9 40-226 16,13-11 14-16</inkml:trace>
  <inkml:trace contextRef="#ctx0" brushRef="#br0" timeOffset="74006.33">27158 11623 1193 0,'13'-9'307'15,"-24"10"92"1,0-1-363-16,-4 4-49 0,-15 5-39 16,-8 5-25-16,-12 8 3 15,-2 6 16-15,-5 7 22 16,11-5 31-16,2 5 0 16,13-7 2-16,4-3-1 15,15-8-3-15,3 0-26 16,7-5-6-16,9 2 0 15,7 1 1-15,9 4 1 16,5 1 26-16,10 5 5 16,-1-3 1-16,4 1 1 15,-7-3 2-15,-2 0 1 16,-10-3 0-16,-4 2 2 16,-7 0-2-16,-9 7 2 15,-9 3-2-15,-13 12 2 16,-7 2-1-16,-11 3 3 0,-3-8-1 15,0-4 1-15,10-15-14 16,4-8-53-16,10-18-215 16,8-34 40-16</inkml:trace>
  <inkml:trace contextRef="#ctx0" brushRef="#br0" timeOffset="74390.03">27426 11765 221 0,'10'0'372'0,"-5"3"-128"16,-2 4-24-16,3 18-61 16,-3 7-119-16,1 22-9 15,-4 5-8-15,-4 10-4 16,-4-6-6-16,-4 4 4 16,0-15-2-16,-1-5 3 15,4-13-1-15,1-9 0 16,6-16-9-16,1-5-16 15,2-5-11-15,4-8-2 16,6-11-3-16,0-16 4 16,3-6 16-16,3-16 6 15,-2 5 0-15,2 4-1 16,1 11-4-16,18 2 7 16,5 7 4-16,13 1 4 0,3 3 0 15,9 10 4-15,-12 8-4 16,0 14-2-16,-8 8-2 15,3 18 2-15,-11 7-3 16,-1 18-19-16,-9 3-91 16,-15 12-185-16,-19-26 13 15</inkml:trace>
  <inkml:trace contextRef="#ctx0" brushRef="#br0" timeOffset="75962.78">19555 9052 251 0,'9'-72'202'16,"0"-14"-20"-16,2 8-60 16,-1-10-23-16,-4 20-56 15,-5 10 86-15,-6 18-2 0,-3 7 16 16,-1 18 5-16,-8-1 4 16,-3 2-104-16,-10 2-29 15,-3 6-21-15,-13 3-10 16,3 9-4-16,-4 4-1 15,4 5 5-15,-4 12-3 16,5 3 1-16,-8 19-2 16,-1 11 3-16,-12 25 2 15,6 4 5-15,1 17-2 16,8-4 0-16,13 17-2 16,20-11 0-16,12 10-4 15,15-11 3-15,15 15-1 16,12-17 1-16,15 1 1 15,4-15 5-15,19-6 5 16,1-27 1-16,18-16 3 16,-5-24 1-16,11-16 0 15,-9-14 0-15,11-18-1 16,-10-8 0-16,10-25-1 0,-9-8-16 16,11-35-86-16,-18 4-76 15,-2-28-119-15,-23 2-70 16</inkml:trace>
  <inkml:trace contextRef="#ctx0" brushRef="#br0" timeOffset="76299.25">19592 8559 624 0,'-32'-1'390'0,"11"1"-84"16,14-1-101-16,7 2-233 15,10 3-27-15,14 4 0 16,10 3 12-16,22 3 18 16,11-2 21-16,21 7 2 15,-4 0 2-15,9 10 1 16,-11 3 2-16,4 17 0 16,-20 3-2-16,2 17-3 15,-13-3-1-15,-7 18-1 16,-16-5-2-16,-18 12 0 0,-18-8 1 15,-26 10 2-15,-20-13 2 16,-23 7 2-16,1-16 2 16,-22 8 0-16,9-14-1 15,-7 3 0-15,15-10-1 16,-4-1-94-16,24-12-168 16,10-18 25-16</inkml:trace>
  <inkml:trace contextRef="#ctx0" brushRef="#br0" timeOffset="78670.23">21283 4450 645 0,'-15'9'418'16,"5"-9"-88"-16,3-3-87 16,5 3-385-16,4 2 3 15,-2-2 7-15,0 0 1 16,3 1 58-16,35 12 51 15,43 2 14-15,-12-17 3 16,8-5 2-16,27-8 3 16,1-3 1-16,28-6 1 15,-5 0-2-15,20-1 1 16,-12 3-2-16,21 0 0 16,-15 8 0-16,18-1 2 15,-24 5-1-15,20 0 1 0,-25 5 0 16,3-2 0-16,-27 4-1 15,1-2 3-15,-37-1 0 16,-10 2 1-16,-23 1 0 16,-12-2 6-16,-16 2 1 15,-4 2-2-15,-5-4-23 16,0-22-188-16,-1-9 47 16</inkml:trace>
  <inkml:trace contextRef="#ctx0" brushRef="#br0" timeOffset="78926.14">23644 3984 649 0,'-31'-26'213'0,"3"9"25"0,0 0-160 15,2 7-72-15,2 1-8 16,7 4-19-16,5 2-37 16,8 3-22-16,4 3-25 15,4 1 3-15,-4-4 14 16,1 1 37-16,35 15 21 16,41 18 25-16,-18-7-1 15,-2 0 1-15,4 7-2 16,-15 2 1-16,-2 9 0 15,-16-4 1-15,-8 9 2 16,-12-3 2-16,-13 12 4 16,-14-4 2-16,-33 25 6 15,-15 5 1-15,-26 7 1 16,1-9 14-16,-15 5-153 0,15-29 52 16</inkml:trace>
  <inkml:trace contextRef="#ctx0" brushRef="#br0" timeOffset="79296.28">21502 4172 545 0,'-26'41'118'15,"5"-7"46"-15,-4 16-109 16,-7 10-112-16,-7 20 43 16,6-1 3-16,-3 3 0 15,8-18 0-15,6-3-3 16,12-20 5-16,4-10 0 15,11-10 1-15,12-3-3 16,12-6 4-16,23-2 2 16,14-4 2-16,30-5 4 0,11-1 6 15,29 7-34-15,-5 3-99 16,15 14-17-16,-19 6-63 16</inkml:trace>
  <inkml:trace contextRef="#ctx0" brushRef="#br0" timeOffset="79775.28">25952 4465 347 0,'-2'17'4'0,"15"-1"66"15,11 6-131-15,7 5 54 16,16 5 8 0,3-2 4-16,18 5 10 0,0-4 6 15,21-3 9-15,-1-4 1 16,21 0 4-16,-8-4-8 16,20-1-2-16,-15-2-10 15,11 2 5-15,-15-3-7 0,7 0-1 16,-21-2-1-1,2 1 1-15,-22-6-9 0,-6-1 3 16,-24-4 1-16,-10-3 2 16,-14 0-12-16,-5-7-125 15,-7-8 39-15</inkml:trace>
  <inkml:trace contextRef="#ctx0" brushRef="#br0" timeOffset="79998.08">27399 4617 415 0,'-17'-3'187'15,"12"3"-28"-15,4 1-105 16,2 2-125-16,-1-3 2 16,0 2 14-16,5 3 10 15,20 18 41-15,49 38 2 16,-33-35 1-16,8 7-1 16,-9-2 1-16,-3 5 1 15,-10-1-1-15,-12 4 1 0,-14-3 2 16,-15 5 4-16,-15-2 3 15,-27 13 3-15,-16-2-1 16,-27 11-126-16,-6-3 40 16</inkml:trace>
  <inkml:trace contextRef="#ctx0" brushRef="#br0" timeOffset="80898.64">20179 8717 998 0,'-11'2'181'0,"6"-1"87"16,5-2-308-16,0 1-38 16,0 0 3-16,0 0 2 15,0-1 20-15,0 0 13 16,1 0 32-16,9-5 9 16,12-6 4-16,46-33-1 15,-31 18-1-15,16-12 0 16,1-3-1-16,14-16-1 15,0-2 1-15,14-12-1 16,-6 0-1-16,20-8 1 16,-9 6-1-16,19-20 0 0,-5 7 1 15,22-19-1-15,-11 1 2 16,26-24-1-16,-12 13-1 16,20-16 0-16,-17 12 1 15,22-18 0-15,-19 21-1 16,15-10 3-16,-21 14 0 15,23-17 1-15,-20 19-1 0,22-14 1 16,-7 6-2-16,30-20 4 16,-15 14-5-16,25-8 2 15,-29 19 0-15,1 5-2 16,-37 30-3-16,-9 7 4 16,-35 21-2-16,-1 5 4 15,-21 11 0-15,-5 4 1 16,-13 9-1-16,-6 2 0 15,-12 8-2-15,-3 2 2 16,-7 4 1-16,0 4 3 16,-6 2-15-16,-7-2-172 15,5 2-58-15,-10-1-53 16</inkml:trace>
  <inkml:trace contextRef="#ctx0" brushRef="#br0" timeOffset="81282.32">23316 5270 277 0,'-53'9'187'15,"3"-3"-37"-15,15-3-31 16,5 2-111-16,12-2-18 16,5 3-16-16,12-2-3 0,9-2-2 15,11-2 7-15,20-4 6 16,13-1 18-16,26-12 2 15,6-2 4-15,30-8 0 16,-3-5-1 0,19-7 1-16,-12 5-2 0,19 0 0 15,-22 7-1-15,5 8-1 16,-19 7 2-16,-3 6-2 16,-33 8 0-16,-8 3-2 15,-24 3-1-15,-8 7-6 16,-12 4 2-16,-3 11-2 15,-6 6 0-15,-4 24 1 16,-6 11 3-16,-12 42 2 16,-11 6 3-16,-18 36 3 15,-2 2-22-15,-10 28-106 0,2-33 30 16</inkml:trace>
  <inkml:trace contextRef="#ctx0" brushRef="#br0" timeOffset="81994.69">27687 8087 1135 0,'0'-2'227'16,"-1"-1"107"-16,3-3-352 16,-2 5 12-16,0-2-5 15,2-6 0-15,5-14 8 16,9-44 5-16,-11 33 3 15,6-17 1-15,0 0 2 16,2-16 2-16,3 10 7 0,0-10 8 16,-1 2 0-16,5-15 3 15,-1 3-2-15,5-19-8 16,-3 1-8-16,7-22-1 16,-5 5-6-16,6-21-2 15,-1 7 0-15,4-17-1 16,-3 24-1-16,4-6 1 15,-4 16 0-15,4-11-1 16,-4 22 1-16,-2 0 2 16,-5 18 1-16,-5 10 1 15,-11 26 2-15,-4 2-2 16,-3 13-1-16,-3 0-5 16,0 8-7-16,-2 1-37 15,0 6-19-15,-5 5-88 16,-7 10-39-16,-14 17-34 15,-8 14 15-15,-11 21-39 0,0 8 31 16,3 1 22-16</inkml:trace>
  <inkml:trace contextRef="#ctx0" brushRef="#br0" timeOffset="82462.47">28181 5301 648 0,'18'-14'395'16,"-17"9"-68"-16,-2 8-83 16,0 0-288-16,0-3 2 15,-1 1-8-15,-26 39 2 16,-49 40 24-16,19-15 16 16,2-1 3-16,-13 12 2 15,11-6 1-15,-8 9 0 16,8-12 3-16,1-1 1 15,15-16-1-15,6-9-2 16,16-19-16-16,8-7-88 16,9-12-25-16,13-4-5 15,10-6 3-15,14-14 17 16,9-7 90-16,12-14 30 0,-4-4 13 16,-1-4 32-16,-9 8 11 15,-1-1 20-15,-6 11-1 16,4 1-1-16,-1 2-30 15,9 0-6-15,-5 6-14 16,16-2 1-16,-2 7-8 16,10 7-2-16,-4 7-4 15,7 9-10-15,-16 9-9 16,0 9-6-16,-14 4-1 16,-9 17-5-16,-14 8 2 15,-14 32 6-15,-19 15-42 0,-19 43-204 16,-13 16 57-16</inkml:trace>
  <inkml:trace contextRef="#ctx0" brushRef="#br0" timeOffset="83241.23">27988 8814 696 0,'14'-26'229'16,"-4"14"26"-16,-10 12-174 16,2 1-93-16,-4 1-13 15,2-2-4-15,-1 1-1 0,-2 27 0 16,-8 55 16-16,2-12 5 15,-2 11 3-15,-8 24 1 16,1 0 4-16,-10 20 1 16,-1-7 0-16,-4 17 1 15,2-16 0-15,-4 7 0 16,11-20 0-16,0 10 1 16,6-19-1-16,6 11 0 15,6-15 0-15,-2 1 0 16,2-23 0-16,-1-8 5 15,0-27-38-15,-3-13-190 16,-5-11 55-16</inkml:trace>
  <inkml:trace contextRef="#ctx0" brushRef="#br0" timeOffset="83537.42">27982 8719 1346 0,'-3'7'257'0,"-12"6"119"16,-12 12-426 0,-22 27-17-16,-9 7 6 15,-11 9 4-15,2-2 19 0,-2 2 23 16,11-18 16-16,-4 7 2 15,10-3-20-15,4 0-53 16,17-15-28-16,10-9-45 16,13-12-36-16,13-9-8 15,12-13 4-15,24-15-58 16,9-18 30-16</inkml:trace>
  <inkml:trace contextRef="#ctx0" brushRef="#br0" timeOffset="83760.5">28251 8557 711 0,'23'10'163'0,"-7"6"62"16,-2 0-201-16,7 20-26 0,1 14 3 16,4 28-3-16,-4 7-1 15,0 21 1-15,-7-4 1 16,-3 15 5-16,-6-12-1 15,0 15 1-15,-5-16 0 16,-2 9-37-16,-3-20-47 0,-10 9-146 16,-3-12-2-16</inkml:trace>
  <inkml:trace contextRef="#ctx0" brushRef="#br0" timeOffset="84175.64">27209 10501 1224 0,'-4'-1'234'0,"4"2"70"15,2-3-391-15,-4 1-68 16,2 1-2-16,0 0 9 0,0 0 56 16,2 1 25-16,8 6 71 15,11 8 5-15,37 45-3 16,-30-27-1-16,-1 1-1 16,7 4 0-16,1-5-2 15,6 4 0-15,2-7 0 16,9-2 1-16,-3-6 4 0,7-5 3 15,-7-11 3-15,6-8 15 16,-12-8 7-16,1-8 7 16,-8-4-2-16,-2-3 1 15,-9-1-15-15,-3-12 5 16,-11-7-297-16,-15-45 98 16</inkml:trace>
  <inkml:trace contextRef="#ctx0" brushRef="#br0" timeOffset="85996.39">25991 3113 606 0,'-1'3'138'0,"0"-3"56"16,1-2-177-16,-1 2-21 15,1 0-4-15,0-1-17 16,0-2-1-16,1-6 0 15,8-28 11-15,12-51 5 16,-8 31 20-16,1-19 31 16,-3 1 14-16,-3-17 49 15,-3 8-2-15,-3-9 36 16,0 14-22-16,2-8-14 16,0 10-55-16,3-9-3 15,1 7-43-15,3-7-12 16,-2 10-1-16,4-6 8 15,-5 13 4-15,-4-2 4 16,1 15 2-16,-4 12 16 16,-2 19-1-16,0 11-15 15,1 10-17-15,0 6-63 0,-1 2-27 16,0-4-3-16,-1 6 13 16,-3 33 15-16,-11 48 61 15,5-32 10-15,2-8 2 16,2-5-27-16,4-17-22 15,-3 0-78-15,1-6-57 16,3-4-41-16,4-8-58 16</inkml:trace>
  <inkml:trace contextRef="#ctx0" brushRef="#br0" timeOffset="86451.18">26252 1680 623 0,'3'-14'229'15,"-1"8"19"-15,-1 2-154 16,-2 1-95-16,-1 3-11 15,1 0-14-15,0 0-5 16,-1 0 10-16,0 1 6 16,-17 7 9-16,-45 26 0 15,34-16 2-15,-12 8-1 16,2 3 0-16,-8 4 1 16,7 2 0-16,-4 0 2 15,10-5 2-15,7-3-1 16,10-10-5-16,4-4-23 15,11-9-16-15,1-1-12 16,3-3 0-16,-1-2 6 16,0 1 23-16,1-1 17 0,4-1 13 15,16-20-1-15,38-36 1 16,-33 32-1-16,-8 4 3 16,1 2 1-16,-6 6 1 15,2 2-3-15,-2 2-1 16,5 3-5-16,1 4-1 15,6 4-3-15,-1 3 1 0,10 6-2 16,-4 4 1-16,6 4-1 16,1 3 3-16,3 3 1 15,-3-1 2-15,3 8 1 16,-6-1 1-16,-6 6 1 16,-7 2-25-16,-7 15-62 15,-11-1-61-15,-6 16-25 16</inkml:trace>
  <inkml:trace contextRef="#ctx0" brushRef="#br0" timeOffset="86930.03">25884 2830 1144 0,'-1'-14'230'0,"2"9"109"15,-1 0-372-15,1 5-49 16,-1-1-31-16,0 1-1 16,0 0-2-16,0 0 29 0,0 1 42 15,2 0 31-15,2 7 2 16,3 5 4-16,2 3 2 15,22 38 2-15,-16-31 0 16,2 0 2-16,2 9 0 16,2-5 1-16,8 9 2 15,1 0 0-15,12-2-1 16,3-11 2-16,13-5 1 16,-2-20-1-16,6-14 7 15,-11-8 11-15,2-9 28 16,-15-1 11-16,-2-3 27 15,-9 6 3-15,-2-2 6 16,-6 6-27-16,0-3-10 16,-6 4-27-16,-4 2-10 15,-3 6-25-15,-6 0-35 16,-2 6-24-16,-1 4-111 16,2 1-159-16,9-13 2 0</inkml:trace>
  <inkml:trace contextRef="#ctx0" brushRef="#br0" timeOffset="87580.56">30144 3830 1169 0,'2'4'268'0,"12"6"118"16,-11-22-358-16,3-4 2 15,1-20-9-15,4-8-28 16,6-28-8-16,1-11 4 15,6-27 1-15,1 0 5 16,5-26 0-16,-1 13 7 0,8-12 2 16,1 13 3-16,10-13-3 15,-1 21 0-15,4-8-3 16,-9 22-1-16,-3 8 2 16,-15 29 2-16,-4 11 4 15,-9 24 0-15,-4 9-9 16,-6 11-3-16,-1 2-18 15,0 7-15-15,-1-2-21 16,0 0-6-16,0 1-33 16,0 0 5-16,-6 2-13 15,-26 5 17-15,-53 71-6 16,29-27 26-16,-15 21-17 16,-1-1-5-16,-15 29-34 15,11-5-18-15,-7 19-66 0,16-11 4 16</inkml:trace>
  <inkml:trace contextRef="#ctx0" brushRef="#br0" timeOffset="87974.82">29852 3087 103 0,'-8'7'283'0,"4"-3"-60"0,4-3-6 15,1-1-50-15,-1 0-96 16,0 0-30-16,0 0-49 0,1 0-5 16,0 1 2-1,10 6 0-15,4 7 2 0,34 53-2 16,-34-30 2-16,-1 10 0 15,-3 0 2-15,1 13 2 16,0-5 3-16,2 2 1 16,3-10 2-16,3-2 1 15,6-15 2-15,13-9 1 16,7-8 4-16,22-8 2 16,9-5 0-16,18-5 2 15,-4-5-2-15,7-4-3 16,-21 3-1-16,-10-3 18 15,-24 3 18-15,-12 0 63 16,-19 4 21-16,-5 2 30 16,-5 3-9-16,-2 2-16 15,-2 0-70-15,1-1-36 16,0 0-57-16,0 0-86 16,-1-1-29-16,-23-12-69 0,-39-25-51 15,33 11 14-15,9 0-15 16,6-13 21-16,5-10 33 15</inkml:trace>
  <inkml:trace contextRef="#ctx0" brushRef="#br0" timeOffset="88640.61">30720 2056 1223 0,'-8'-10'233'16,"-1"5"126"-16,-7 2-393 16,-5 7 14-16,-14 10-11 15,-6 7-4-15,-18 14 4 16,1 2 14-16,-7 4 8 16,11-6 8-16,1-7 3 15,19-9 3-15,3-4 2 16,13-7 0-16,2-1 1 15,6-2-3-15,2-3-7 16,4-2-6-16,1 3-37 16,3-5-3-16,0 1-5 0,0 0 3 15,0 0 5-15,2 0 37 16,-1 0 3-16,15-4 5 16,10-7 1-16,41-16 1 15,-26 10-2-15,-4 2 1 16,4 1-1-16,-5 5 0 15,1 4-1-15,-10 1 1 16,6 7-2-16,-3 2 0 0,7 3-2 16,-4 4-1-1,7 3-1-15,-2 4 2 0,4 4-3 16,-8 0 2-16,4 4 1 16,-8-4 2-16,0 5 1 15,-5-3 2-15,-2 8-71 16,-11 4-203-16,-12 11 0 15,-9-12-140-15</inkml:trace>
  <inkml:trace contextRef="#ctx0" brushRef="#br0" timeOffset="100184.23">19714 9993 275 0,'-5'0'241'0,"0"-2"-39"15,4 4-68-15,-1-2-34 0,2 0-69 16,0 1-25-16,0 7-18 16,4 27-2-16,11 41 3 15,-1-18 0-15,2 4 1 16,7 16-1-16,-2-1 1 16,6 21-2-16,-1-2 3 15,6 23 1-15,-3-11 3 16,6 20 2-16,-3-16 3 15,1 11 1-15,-4-25 1 0,-1 7 1 16,-7-20 0-16,5 4 0 16,-5-16 2-16,3 9 1 15,-2-12-15-15,0 3-65 16,-5-15-58-16,-1-5-49 16,-9-19-70-16</inkml:trace>
  <inkml:trace contextRef="#ctx0" brushRef="#br0" timeOffset="100626.48">20015 9652 962 0,'23'-12'201'0,"-24"10"79"15,2 5-322-15,0-1-49 0,-1-2 1 16,0 0 9-16,1 9 8 16,4 24 49-16,4 50 13 15,-4-27 5-15,3 13 1 16,3-5 0-16,7 12-2 15,2-2 2-15,13 14-2 16,-3-6 0-16,10 12 0 16,-1-5 2-16,8 15 1 15,-3-6 2-15,8 16 2 16,-6-8 2-16,4 16 1 16,-6-15-1-16,4 10 0 15,-12-20 0-15,4 2 0 16,-8-21-1-16,2-2 2 15,-8-22-1-15,0-1-40 16,-7-16-52-16,-5-9-108 16,-10-16-22-16</inkml:trace>
  <inkml:trace contextRef="#ctx0" brushRef="#br0" timeOffset="101208.63">19678 9885 822 0,'-7'5'121'16,"-3"15"46"-16,-4 11-248 0,-8 19-2 15,-3 10 8-15,-4 22 27 16,5-4 45-16,-4 18 0 16,5-8 1-16,-6 17 1 15,3-14 2-15,-2-1-1 16,9-22 1-16,-1-4 1 16,10-25-1-16,4-2-19 15,5-11-70-15,3-7-76 16,3-23-17-16</inkml:trace>
  <inkml:trace contextRef="#ctx0" brushRef="#br0" timeOffset="101478.74">19816 9743 553 0,'24'-5'225'0,"-8"4"-10"15,9 7-98-15,11 2-141 16,18 10 7-16,7 4 10 16,16 6 3-16,-7 0 2 15,8 4 2-15,-8-7-1 16,5 1 1-16,-10-6 0 16,6-2 1-16,-11-8-1 15,6-3 3-15,-11-5 0 16,2 1-28-16,-12-5-57 15,-3 8-131-15,-14 5-5 0</inkml:trace>
  <inkml:trace contextRef="#ctx0" brushRef="#br0" timeOffset="102036.46">20082 11599 483 0,'-4'14'348'0,"2"-6"-99"16,16-2-21-16,5 12-253 15,6 6-7-15,14 19 11 16,6 9 15-16,13 11 3 16,-2 0 1-16,5 15 0 15,-11-8 0-15,0 16 0 16,-10-2 1-16,-1 11 1 16,-7-8 0-16,6 13 0 15,-1-11 2-15,3 8-1 16,0-14 2-16,5 8 1 15,-6-13 2-15,0 2-2 16,-8-16 2-16,-6 0-4 0,-8-19-45 16,-7-8-75-1,-5-17-52-15,-7-18-79 0,-1-27-65 16</inkml:trace>
  <inkml:trace contextRef="#ctx0" brushRef="#br0" timeOffset="102346.63">20870 11644 956 0,'12'8'330'15,"-7"-3"15"-15,-5 14-220 16,0 15-151-16,5 22-6 15,6 12 6-15,7 28 4 16,2 4 3-16,10 25 6 16,-1-10 6-16,2 11-1 15,1-8 10-15,7 9-1 16,-5-25-1-16,6 6 0 16,-3-11 1-16,3-5-51 15,-2-16-29-15,5 1-91 16,-5-19-68-16,1-7-81 0,-10-25-41 15</inkml:trace>
  <inkml:trace contextRef="#ctx0" brushRef="#br0" timeOffset="102777.58">20406 13296 1252 0,'1'13'208'0,"2"-9"24"15,8 10-379-15,15 21-20 16,10 5 10-16,16 10 7 16,7 0 115-16,8-2 4 15,-10-18 15-15,3-10 5 16,-10-9 7-16,-1-11 9 15,-10-7 10-15,3-12 11 16,-5-6 3-16,6-15 1 16,-3-5-7-16,8-22-7 15,0-3-10-15,8-18-1 16,-8 6-1-16,6-10 0 16,-12 17-2-16,-1 2 25 0,-14 14 19 15,-3 0 24-15,-5 12 4 16,-3-2 5-16,-3 8-24 15,-1 7-17-15,-2 12-23 16,-3 7 3-16,-4 8-5 16,-2 5-12-16,-3 2-41 15,1 0-273-15,0 0 61 16</inkml:trace>
  <inkml:trace contextRef="#ctx0" brushRef="#br0" timeOffset="103823.86">19349 10271 843 0,'-12'0'189'0,"-4"1"74"15,-3 3-253-15,-7 9-16 16,-3 9-8-16,-12 17-5 16,-5 6 2-16,-17 12 5 0,2-3 9 15,-16 9 5-15,2-6 0 16,-14 13 3-16,9-2-2 15,-21 13 0-15,9-1-1 16,-15 15 0-16,10-5-2 16,-8 13 1-16,21-17-1 15,1 2 0-15,19-22 0 16,4-6 6-16,18-20-48 16,0 3-120-16,12-16-89 0,5-12 1 15,11-14-157 1</inkml:trace>
  <inkml:trace contextRef="#ctx0" brushRef="#br0" timeOffset="104700.95">18474 10046 681 0,'-10'7'225'0,"-8"5"19"16,-5 4-162-16,-8 14-89 0,3 3-5 16,0 5-18-16,10-3-6 15,5-3-21-15,12-9-19 16,7-4-9-16,9-8 18 15,15-5 7-15,8-7 22 16,20-6 19-16,4-6 11 16,21-7 2-16,-6 1 3 0,22-4-1 15,-9 3 3 1,14-1 0-16,-15 5 0 0,11-2 0 16,-19 3 1-16,3-2 1 15,-19 4-1-15,-1 3 1 16,-20 5 0-16,-13 3 2 15,-17 2 5-15,-5 1 36 16,-8 0 28-16,-2-1 38 16,2 0 6-16,-1 0 4 15,-1 0-37-15,1 0-27 16,0 0-38-16,-1-1-9 16,0 1-8-16,-1 0-4 15,1 0-2-15,0 0-2 16,0 0 0-16,0 0 0 15,0 1 2-15,0 0-3 16,-1 0-1-16,0 12-5 0,-1 11-1 16,-4 54-1-16,7-23 4 15,0 20 2-15,0 4 7 16,-1 19 1-16,-3-6 1 16,-3 9 2-16,1-17-1 15,-1-5 1-15,-1-22-9 16,1-8 50-16,1-17 8 0,-4-2 27 15,1-10 6 1,2 0 20-16,1-7-46 0,1-4-2 16,4-7-25-16,-1-1-2 15,2 0-11-15,0-2-64 16,0 1-90-16,-1 0-219 16,0-1-20-16</inkml:trace>
  <inkml:trace contextRef="#ctx0" brushRef="#br0" timeOffset="106788.71">14731 14260 1014 0,'-16'17'429'0,"-2"-4"-14"16,-12-16-200-16,11 13-259 15,7 4-42-15,2 22-31 16,1 14-8-16,3 35-10 16,6 14 36-16,4 29 32 15,2-6 32-15,1 10 8 16,3-24 17-16,4-12-14 15,2-28-14-15,8-10-24 16,3-26-7-16,7-16-20 16,3-16 12-16,13-31 14 15,2-29-46-15,17-45-85 16,-4-26 21-16</inkml:trace>
  <inkml:trace contextRef="#ctx0" brushRef="#br0" timeOffset="107054">15201 13370 1035 0,'-15'2'252'15,"-6"19"73"-15,-5 13-299 16,0 23-37-16,6 13-12 16,9 29-2-16,11 7 6 0,10 26-1 15,9-5 6 1,8 18 3-16,4-15 6 0,1 12-2 15,-2-23 5-15,1-5 1 16,-7-28 3-16,2-3-42 16,1-30-18-16,1-13-59 15,0-18-19-15,8-21-34 16,2-24 11-16,9-36-83 16,1-25 53-16</inkml:trace>
  <inkml:trace contextRef="#ctx0" brushRef="#br0" timeOffset="107758.12">15819 13793 296 0,'1'-51'375'16,"-5"34"-64"-16,2 11 17 15,-2 3-132-15,2 2-51 0,1 1-82 16,0 0-37-16,-1 1-40 16,-3 30-12-16,-49 52 0 15,31-17 2-15,3 5 10 16,5 11 1-16,8-13 4 15,5-3-12-15,4-18-33 16,7-12-61-16,1-15-5 16,6-8-7-16,-2-13 12 15,3-8 37-15,0-10 62 16,7-15 7-16,-1-10 10 16,4-10 1-16,-3 2 1 0,-1 2-1 15,-8 16 2 1,-4 7 31-16,-7 15 28 0,-3 6 26 15,-1 5 5-15,-1 0-3 16,1 0-37-16,0 0-42 16,0 0-28-16,0 1-8 15,0 0 2-15,3 14-16 16,1 5 2-16,17 33-23 16,-12-42-4-16,3-5-16 15,1-11 16-15,8-16 12 16,3-13 24-16,12-18 6 15,0-8 18-15,1-17 3 16,-8 5 1-16,-4 7 1 16,-11 14 15-16,-7 9 55 15,-5 22 21-15,-1 7 30 16,-3 7 14-16,-3 5-9 16,3 0-55-16,1 1-24 0,0 0-32 15,-1 0-21-15,0 3-9 16,-10 25-1-16,-45 37 2 15,36-31-6-15,13-8-4 16,7-6-53-16,9-4-2 0,14-1-3 16,6-7 8-16,12 1 8 15,5-5 56-15,9 3 2 16,-3 0 2-16,8 8 1 16,-10 3-1-16,2 14-7 15,-16 1 2-15,-10 7 1 16,-20 2 4-16,-17 6 4 15,-12-6 7-15,-14 3 2 16,-6-6 6-16,-11-4-239 16,2-23 80-16</inkml:trace>
  <inkml:trace contextRef="#ctx0" brushRef="#br0" timeOffset="108054.65">16228 13755 34 0,'23'-94'36'0,"10"-14"-6"16,6 3-6-16,16-8 1 15,-2 20-10-15,7 6 1 16,-8 27-1-16,-6 18 4 0,-14 23 1 16,-9 12 48-16,-15 13 45 15,-8 13 33-15,-7 8-1 16,-11 21 21-16,-4 8-36 16,-8 14-31-16,0-2-30 0,-4 7-1 15,11-16-27 1,5-5-16-16,10-17-22 15,8-2-14-15,9-14-11 0,18-3-7 16,8-5 2-16,18-3 2 16,5-4 11-16,13-2 8 15,-8 1 11-15,4 8-86 16,-17 6-55-16,-8 25-99 16,-30 14-76-16</inkml:trace>
  <inkml:trace contextRef="#ctx0" brushRef="#br0" timeOffset="108804.66">17670 11725 628 0,'-53'43'203'16,"17"4"23"-16,-21 26-148 16,-2 10-77-16,-1 26-2 15,14-9 1-15,2 10-2 16,14-20 1-16,9 3-5 15,10-25 1-15,7 1-5 16,11-10-1-16,13 1-3 16,9-12 4-16,17 3-2 15,7-10 7-15,19 8 0 16,-1-8 4-16,4 6 2 16,-13-4 1-16,-5 8 1 0,-18-6 1 15,-13 14 2-15,-21 3 3 16,-24 15 1-16,-14-6 0 15,-24 2 5-15,-7-14-1 16,-9-7 23-16,10-18 16 0,-2-9 37 16,19-10 12-16,9-9 23 15,14-8-28-15,9 0-30 16,10-1-51-16,4-3-35 16,7 0-29-16,11-9-4 15,7-2 12-15,17-2 8 16,10 3 21-16,16 5 2 15,-3 13 2-15,16 15-1 16,-6 13 1-16,7 21 1 16,-8 12-1-16,6 29-25 15,-12 8-15-15,2 34-86 16,-16 4-80-16,1 43-80 16,-16-8-59-16</inkml:trace>
  <inkml:trace contextRef="#ctx0" brushRef="#br0" timeOffset="109564.79">21338 15853 1352 0,'12'-18'400'0,"-9"10"73"0,-4 6-384 16,1 2-66-16,-1 0-47 15,0 0-38-15,0 8-17 16,-3 34-1-16,-5 127 15 16,7-41 7-16,2 3 32 15,7 12 16-15,7-41 2 16,6-8-6-16,1-25 2 16,13-5-3-16,1-24 0 15,17-7 0-15,1-16 4 16,17-14-1-16,1-17 3 0,8-17-1 15,-11-7 4-15,0-9-1 16,-18 7 3-16,-9 1 1 16,-16 12 3-16,-9 7 11 15,-9 9 9-15,-6 7 10 16,-3 5 5-16,-9 3-5 16,-6 2-13-16,-17 16-36 15,-7 1-10-15,-4 12-7 16,4 2 4-16,7 16-2 15,16-6 25-15,14 9-7 16,11-3-2-16,17 12-4 16,6-8 6-16,14 8 2 15,1-2 9-15,8 10-17 16,-9-7-6-16,-3 20-58 16,-18-7-88-16,-23 20-164 0,-24-17-11 15</inkml:trace>
  <inkml:trace contextRef="#ctx0" brushRef="#br0" timeOffset="110538">18916 14492 1359 0,'8'5'275'16,"-11"2"95"-16,12 27-421 15,6 13-34-15,13 29-61 16,3 14 4-16,8 18-36 15,-4-15 15-15,-2-2-14 16,-13-29 62-16,-4-11 25 0,-8-26 63 16,-3-10 32-16,-5-15 30 15,1-2 3-15,-2-2 0 16,1 3-4-16,0-12-16 16,4-28-19-16,18-91-1 15,-1 25-2-15,4-5-1 16,5-2 0-16,-1 27 0 15,2 11-1-15,-4 31 3 16,-3 16 1-16,-5 18 2 16,-1 10 1-16,-3 7 3 15,5 11 5-15,0 9 3 0,4 15 3 16,-3 6 0-16,2 10-1 16,-7-4-5-16,1-3-2 15,-8-17-4-15,6-4-4 16,-5-13-1-16,10-6-4 15,-1-5-1-15,13-9-2 16,-2-7 2-16,11-14 1 16,-6-5 2-16,1-8 4 15,-9 1 3-15,-5 2 40 16,-11 10 25-16,-5 0 40 16,-4 12 19-16,-1 0 19 15,-1 6-36-15,0 1-19 16,0 5-38-16,0 1-26 15,0 0-30-15,0 0-25 16,0 0-11-16,0 0-3 0,2 1 7 16,2 4 9-16,19 13 20 15,42 35 0-15,-39-40-3 16,8-7-4-16,-4-10-2 16,4-11-1-16,0-5 4 15,4-13 6-15,-8 1 5 16,-3-3 4-16,-8 7 3 0,-9 0 18 15,-5 8 13-15,-4 2 27 16,-4 3 12-16,-4 0 12 16,0 2-15-16,-1 1-3 15,-2 4-27-15,1 3-16 16,2 4-22-16,1 2-10 16,2 1-17-16,3-2-26 15,0 0-16-15,1 1-66 16,0 4-1-16,6 10-6 15,3-6 22-15,48 30 10 16,-23-44 73-16,12-18 5 16,2-10 14-16,10-32 9 15,-2-14-30-15,10-29-188 16,-9-4-18-16,1-28-95 16</inkml:trace>
  <inkml:trace contextRef="#ctx0" brushRef="#br0" timeOffset="110983.09">20869 13229 612 0,'6'-32'497'15,"-4"15"-98"-15,-3 18-127 16,1 0-136-16,1 2-127 16,-1-1-31-16,1 15-15 15,4 22-1-15,17 81 16 0,-6-23 11 16,-1-2 8-16,1 13 1 16,-2-8 7-16,-4 3-1 15,-5-19 2-15,-3-2-4 16,-5-18-3-16,-10-6-14 15,-4-16-1-15,-7-7-9 16,-3-17 2-16,-7-7 5 16,2-13 20-16,-4-10 13 15,4-4 19-15,0-6 30 16,8-2 4-16,3 2-7 16,11 5-12-16,3-3-18 15,8 0-35-15,11-10-12 16,6-7-4-16,15-11-5 15,6 1-2-15,9 1-13 16,-4 13 2-16,3 7-12 16,-12 17-6-16,3 8-16 0,-8 5 16 15,2 8 3-15,-3 4 14 16,1-1 11-16,-5-4 24 16,0-1-2-16,-3-10 0 15,1-6-3-15,-1-7 1 16,7-23-19-16,-1-14-87 15,1-30-181-15,-7-6 13 16</inkml:trace>
  <inkml:trace contextRef="#ctx0" brushRef="#br0" timeOffset="112401.68">21318 12891 986 0,'-7'-33'426'16,"2"25"1"-1,2 8-230-15,2 0-170 0,2 3-45 16,-1-3-32-16,1 11-4 15,6 28 12-15,15 85 11 16,-11-30 25-16,3 18 3 16,-4-11 1-16,0 7 0 15,-3-21 2-15,-3-1-1 16,0-21 2-16,-1-9-10 16,2-16-13-16,-1-14-36 15,1-15-12-15,0-5-15 16,3-8 8-16,2-13 15 15,3-7 35-15,4-12 14 16,0-7 18-16,1-6 7 0,-6 4 4 16,3-7 8-16,-1 7-3 15,6-3-5-15,-3 6-8 16,3 3-11-16,-2 12-10 16,0 12-6-16,-5 10 1 15,4 13 0-15,-3 4 5 16,6 14 4-16,-2 1 7 0,6 7 1 15,-4-7 1-15,5 1 1 16,-1-10-2-16,7-2-3 16,0-12 0-16,5-4-1 15,-2-10 2-15,9-11 2 16,-8-6 3-16,0-10 3 16,-6-1 0-16,-4-3 3 15,-12 3 3-15,-6 0 16 16,-8 3 8-16,-7-7 6 15,-4 2-3-15,-3 0 30 16,0 7 3-16,0 4-3 16,2 16-6-16,-2 7-7 15,0 7-35-15,-1 8-27 16,0 6-11-16,-1 8-4 16,5 1 2-16,4 9-20 0,5-6-43 15,5-1-21 1,7-7-16-16,12-4-5 0,6-9 19 15,14-9 45-15,5-9 25 32,17-12 22-32,-1-9 7 0,8-12 3 0,-9 1 3 15,-1-7-2-15,-16 7 1 16,-3-5-2-16,-13 9 1 16,-5 1 7-16,-9 6 23 0,-7 3 51 15,-9 7 22-15,-16-7-21 16,-5 2-14-16,-10 0 21 15,-4 5-37-15,-10 5-18 16,6 16 22-16,-7 16-1 16,2 11-42-16,-10 21-19 15,9 9-3-15,0 17-3 16,15 1 9-16,9 4-63 16,18-18-11-16,14-8-18 15,11-18 1-15,13-14-3 16,6-19 65-16,11-15 13 15,1-12 20-15,9-25 2 16,-10-10 1-16,9-17 0 16,-13 2 3-16,-4-18 6 15,-12 9 1-15,-6-6 14 0,-12 12 21 16,-10-10 23-16,-9 17 3 16,-10-2 38-16,-3 13 10 15,-4 2 9-15,3 19-11 16,4 8 7-16,9 17-39 15,0 2-29-15,3 10-35 16,5 0-27-16,-2 4-25 16,1-2-15-16,-1 1 3 15,1 34 4-15,0 47 14 0,5-14 7 16,1 0 13-16,8 4-18 16,3-12-8-16,10 0-10 15,1-18 0-15,10-8-3 16,1-13 16-16,11-13 10 15,-2-10 10-15,13-17 3 16,-5-8 5-16,9-15 3 16,-10-5 0-16,0-11 1 15,-14 5-1-15,-3-9 3 16,-14 1 1-16,-3-14 1 16,-11 8 11-16,-6 1 24 15,-5 14 11-15,-4 11 11 16,-4 19-3-16,-5 6-13 15,-1 8-35-15,-5 6-23 16,0 4-17-16,1 9-9 16,2 7-3-16,5 5 0 0,3 1 6 15,8 9-14-15,8 2 10 16,11 6 1-16,11 1 10 16,16 4 1-16,6-6 19 15,12 7 0-15,-5-7 6 16,-1 6 2-16,-13-6-17 15,-9 3-14-15,-22-11-3 16,-6 5-2-16,-14-2-6 0,-27 7-43 16,-8-1-45-16,-21-2-210 15,-2-16-10-15</inkml:trace>
  <inkml:trace contextRef="#ctx0" brushRef="#br0" timeOffset="112733.86">23819 11782 1184 0,'0'12'264'16,"-23"7"94"-1,-12 6-353-15,-20 12-33 0,-6 8-1 16,-6 12-1-16,19-5 8 16,5 0 9-16,19-9 3 15,7 2-5-15,7-9 1 16,4 4-1-16,6-5-12 16,4 3-21-16,-1-8 1 0,5-4-18 15,-2-9-2-15,0-2-37 16,-2-9-24-16,2 1-152 15,-3 1 6 1</inkml:trace>
  <inkml:trace contextRef="#ctx0" brushRef="#br0" timeOffset="113772.9">23778 11553 1365 0,'7'-5'283'0,"-23"2"102"16,-19 4-476-16,-32 12-48 0,-8 4 1 16,-24 7 2-16,-2 6 31 15,-21 10 75-15,15-4 41 16,-25 8 9-16,3 4 1 15,-26 10 5-15,9-5 2 16,-37 17-5-16,14-2-7 16,-30 20-2-16,14-3-6 15,-15 13 14-15,29-9 1 16,-13 15 0-16,29-14 1 0,-14 16-2 16,21-5-17-16,-12 16-2 15,13-5-3-15,-17 27 2 16,18-12 1-16,-17 25-2 15,16-16 3-15,-5 14-3 16,24-29-1-16,1 11 4 16,23-24-1-16,4 8-3 15,23-21 3-15,4 5-2 16,18-11-3-16,-2 14 1 16,13-9 0-16,-3 12-2 15,9-4 2-15,5 9-2 16,16-18-3-16,11 3-6 15,13-11 0-15,16 2-4 16,9-18 0-16,17 6-12 16,2-11 0-16,19-4-7 15,-2-20 4-15,17-6-5 0,-1-16 15 16,16-11 2-16,-5-11 7 16,20-8-4-16,-5-9 5 15,13-9 0-15,-5-3 4 16,20-14 0-16,-12 0 5 15,17-16 3-15,-14 2 0 16,19-12 2-16,-21 6 0 16,19-16 14-16,-20 8-5 0,22-11 4 15,-21 6-3-15,20-11 0 16,-18 13-17-16,17-23 4 16,-18 10-1-16,18-14 1 15,-14 5 2-15,16-22 2 16,-17 17-3-16,18-10 1 15,-22 8-1-15,13-14 2 16,-19 13-3-16,12-10 2 16,-23 11-1-16,12-14 3 15,-21 14-4-15,7-6 5 16,-18 14 0-16,-3-9 2 16,-20 20 3-16,-8-2 15 15,-20 20 17-15,-8-11 15 16,-9 12 0-16,1-19 0 15,-1-3-22-15,2-16-17 16,-5 17-10-16,-5 1 26 0,-8 26 8 16,-12 12 20-16,-9 21 2 15,-12-12-39-15,0 2-28 16,-10-2-3-16,0 1-16 16,-17-2-4-16,-1 13 33 15,-18 1-1-15,-2 9-8 0,-14 3 3 16,14 7 2-16,-5 4 3 15,17 5 0-15,-4 4-10 16,14 1-2-16,2 2-45 16,15 4-52-16,2 1-297 15,17 1 50-15</inkml:trace>
  <inkml:trace contextRef="#ctx0" brushRef="#br0" timeOffset="116985.21">22897 13216 369 0,'-2'4'383'0,"2"-1"-109"16,0-1-46-16,0-2-158 16,0 0-94-16,0 0-21 15,0 0-6-15,0 0 4 16,0-2 17-16,0 2 12 15,0-1 13-15,0 1-3 16,0-1-2-16,0 0 0 16,0 0 0-16,1 0-1 15,0-1 4-15,14-7 1 16,6-2 1-16,38-25 0 16,-34 20 3-16,6-3 0 15,1 1 0-15,10-7 1 16,1 0 0-16,10-2-2 15,-1-1 2-15,4-3-1 0,-5 7 2 16,4-3-1-16,-8 6 1 16,4-4-1-16,-5 8 1 15,3-7-1-15,-7 2 0 16,6-5-2-16,-8 4 2 16,4-6-2-16,-9 5 2 15,5-2 0-15,-9 4 1 0,0 0 0 16,-6 4 2-1,-4 5 2-15,-9 3 3 0,-4 5 8 16,-5 3 6-16,-3 1 8 16,-1 1-1-16,1 0-2 15,0 0-9-15,0 0-10 16,0 0-8-16,0 0-5 16,-1 0 2-16,1-1 1 15,0 0 5-15,0 0 12 16,0 0 8-16,0 0 2 15,0-2-1-15,3-5-4 16,8-14-13-16,27-42-7 16,-16 34-4-16,4-6 0 15,-4 4 3-15,3-5 11 16,-6 3 18-16,-1-4 10 16,-5 1 1-16,2-12-1 0,0-1-10 15,4-12-17-15,0 7-9 16,-1-11 0-1,0 11-3-15,-7-6 35 0,-4 11 25 16,-1-6 22-16,-3 6 0 16,-3-8 5-16,0 10-36 15,0-13-24-15,-3 0-23 16,1-11-1-16,-2 6 1 0,-1-10 1 16,0 11 2-16,-7-1 20 15,1 12-1-15,-4-7 2 16,0 6 0-16,-5-13-3 15,2 3-20-15,-7-15 0 16,4 8-3-16,-6-10-1 16,4 7 0-16,-2-16-1 15,5 11 1-15,2-5 0 16,3 9 1-16,-2-4-1 16,5 14 0-16,-2-3 3 15,1 8-2-15,3-11-2 16,4 8 0-16,0-5-1 15,2 4-4-15,-3-15-2 16,3 6 2-16,0-9 2 16,3 9 2-16,-1-8 1 15,2 17 3-15,-2-13-1 0,2 14 0 16,0-11-1-16,4 5-1 16,5-7-2-16,1 18 2 15,4-11-7-15,1 9 0 16,1-8-2-16,1 5 2 15,4-7 1-15,-2 10 5 0,0-1 1 16,0 12 2 0,-1 0 0-16,-1 7-1 0,5-11-3 15,-1 4 1-15,3-9-2 16,-2 6 2-16,2-10 0 16,-2 12 3-16,1-3-1 15,-3 9 2-15,0 0-1 16,-4 7 2-16,-1-7 0 15,-2 7-1-15,1-5 1 16,-1 3-1-16,2-5-2 16,-1 8 2-16,-2 1 3 15,-1 10 0-15,-2 1 2 16,-4 10 1-16,-2 2 2 16,-1 5-4-16,-2 1-8 15,0 2-14-15,0 4-48 16,0 1-35-16,0 0-78 0,-1 0-16 15,1 0-168 1,0-1 20-16</inkml:trace>
  <inkml:trace contextRef="#ctx0" brushRef="#br0" timeOffset="117851.11">24472 7023 360 0,'8'4'154'0,"-8"-4"17"16,-1 1-88-16,0-1-32 16,0 0-8-16,-2 1-35 15,-7 2-5-15,-17 19-3 16,-37 46 1-16,34-32 1 15,-7 9 0-15,1-2 2 16,-3 10 0-16,1-5 0 16,0 4 0-16,6-7 0 15,-3 5 0-15,7-11 0 16,-2-1 1-16,6-10 0 0,6-5 0 16,5-13-2-16,6-1-47 15,7-8-52-15,8-4-14 16,6-7-38-16,22-23-37 15,8-16 31-15</inkml:trace>
  <inkml:trace contextRef="#ctx0" brushRef="#br0" timeOffset="118134.15">24395 7129 205 0,'12'-22'311'0,"-8"10"-108"16,-3 12-15-16,0-1-98 15,0 1-99-15,-1 0 6 16,0 0-10-16,1 0-1 15,13 4 6-15,10 5 5 0,35 13 2 16,-33-11 0-16,-3-1 0 16,3 3-1-16,-2 2 1 15,5 3-1-15,0 4 0 16,3 6 0 0,-1 1 2-16,4 6 0 0,-6-1 1 15,-3-1-1-15,-5-7 0 16,-2-2 1-16,-3-10 1 15,-1 1 1-15,1-5 1 16,0 4-47-16,2 1-138 0,1 0-8 16,-8-15-92-16</inkml:trace>
  <inkml:trace contextRef="#ctx0" brushRef="#br0" timeOffset="129372.49">9434 11785 990 0,'10'0'198'0,"-3"17"91"0,-19 4-297 16,30 35-8-16,13 16-1 15,24 48 2-15,9 13 7 16,23 38 0-16,0-9 4 16,5 24 0-16,-15-36 4 15,9 7 0-15,-23-39 1 16,-1-2 0-16,-10-30-19 15,2-6-56-15,-13-26-124 16,-2-6-83-16,-16-27-68 16</inkml:trace>
  <inkml:trace contextRef="#ctx0" brushRef="#br0" timeOffset="129638.62">9259 11858 986 0,'-5'-7'217'0,"3"10"76"15,4-2-298-15,-2-1-13 16,1 0-7-16,38 7 0 16,54 12 12-16,-17 1 5 15,2 5 3-15,29 10 3 0,-2 4 4 16,19 10-1-1,-9-4 2-15,13 0-5 0,-21-14-37 16,-1-15-79-16,-23-17-27 16,1-28-136-16,-21-21-36 15</inkml:trace>
  <inkml:trace contextRef="#ctx0" brushRef="#br0" timeOffset="129878.23">10412 10481 1045 0,'-13'25'179'0,"-4"45"119"15,4 26-316-15,7 36-1 16,8 14 13-16,9 31 3 16,10-20-2-16,6 13 2 15,-4-24 4-15,6-2-4 16,-5-34-23-16,1-12-89 15,-2-37-65-15,-2-18-108 16,-2-31 2-16,-3-37 18 16,-9-30-17-16</inkml:trace>
  <inkml:trace contextRef="#ctx0" brushRef="#br0" timeOffset="130101.34">10521 11040 383 0,'-26'-103'227'15,"5"21"0"-15,8 39-95 16,5 11-39-16,6 26-50 15,5 8-35-15,5 6-27 16,13 20-6-16,8 11 0 0,16 29 4 16,11 14 12-1,16 31 2-15,3 0 3 0,10 24 3 16,-3-10-1-16,11 17 5 16,-11-24 2-16,12 5 6 15,-11-23-1-15,15 0-26 16,-15-29-49-16,3-13-140 15,-20-31 0-15</inkml:trace>
  <inkml:trace contextRef="#ctx0" brushRef="#br0" timeOffset="131013.42">11070 10176 1187 0,'-15'-7'221'0,"2"29"117"16,7 19-358-16,9 37-6 0,1 19 6 15,16 42 7-15,9-3 6 16,17 13 1-16,5-23 5 16,17 2-6-16,-5-38-6 15,4-10-23-15,-15-32-2 16,-4-17-11-16,-16-27 2 15,-6-17 10-15,-11-14 25 16,-4-19 22-16,-7-9 22 16,-9-18 14-16,-7 2 0 15,-15-31 0-15,-5 6-19 0,-18-11-9 16,-4 16-9-16,-11 2 9 16,3 33 0-16,-9 10-3 15,13 20-4-15,-1 7-27 16,14 6-14-16,6 4 3 15,17 8-12-15,6-2-43 16,11-1 9-16,13-19 1 16,12-13-5-16,17-31 12 15,6-11 27-15,18-27 4 16,1 2 4-16,12-20 0 16,-9 13 2-16,3-11 20 15,-13 15 8-15,0-9-1 16,-12 23 2-16,-2-1-1 15,-9 24 1-15,-6 13-1 16,-11 27 3-16,-7 13 20 16,-7 17 6-16,-10 21 3 0,-4 14 9 15,-8 25 18-15,-1 14-10 16,-2 23-6-16,4 2-2 16,10 38-13-16,10 1-23 15,10 35-7-15,9-2-2 16,18 9-4-16,5-40 7 0,21-12 7 15,4-48 3-15,17-25 0 16,0-36 3-16,19-24-4 16,-8-27-6-16,9-28-5 15,-16-17-2-15,-3-28-2 16,-25 0-2-16,-17-15-7 16,-25 8 0-16,-14-14 3 15,-18 19 4-15,-16-10 4 16,-5 11 5-16,-4-5 53 15,0 25 17-15,-10 4 22 16,11 22 20-16,-2 12 13 16,9 19-47-16,2 8-8 15,14 12-20-15,2 3-23 16,8 4-12-16,1 1-16 16,3 2-14-16,1-2-15 0,0 0-4 15,0 0-12 1,0 0 8-16,0 1 4 0,7 18 13 15,29 66-1-15,-6-26-24 16,11 19-82-16,-2-2-48 16,3 2-187-16,-8-28-32 15</inkml:trace>
  <inkml:trace contextRef="#ctx0" brushRef="#br0" timeOffset="131327.6">12037 8625 1083 0,'2'8'407'0,"-3"-5"0"16,7 14-237-16,-3-12-206 15,2 8-2-15,9 21 1 16,7 16 10-16,20 32 7 15,15 12 13-15,21 38 2 16,6-2 3-16,18 28 1 16,-3-8 2-16,11 23 1 0,-14-26 0 15,7 5-7-15,-18-32-19 16,0-11-36-16,-21-35-37 16,4-12-74-16,-16-25-75 15,-6-19-110-15,-20-23-22 16</inkml:trace>
  <inkml:trace contextRef="#ctx0" brushRef="#br0" timeOffset="131670.15">12729 8418 1243 0,'3'21'226'0,"-17"10"128"16,-4 14-374-16,-11 23 2 16,-2 8 8-16,-2 14 4 15,7-11 5-15,3-3-2 16,7-23-5-16,5-6-10 16,4-19-8-16,1-8-37 15,6-14-9-15,6 3-5 16,3-1 10-16,12 7 6 15,7 4 34-15,24 13 13 16,13 5 7-16,25 9 2 16,7-1 4-16,27 5 3 0,-4-9 1 15,13-1 3-15,-15-8-87 16,14-5-184-16,-26-8 33 16</inkml:trace>
  <inkml:trace contextRef="#ctx0" brushRef="#br0" timeOffset="131938">13172 8133 1209 0,'2'-5'240'15,"1"14"104"-15,12 6-351 16,8 11-36-16,21 31 9 15,13 14 23-15,21 31 6 16,4 0 8-16,18 29 0 16,-9-15 1-16,4 8-10 15,-17-21-17-15,-4-4-46 16,-22-29-44-16,-7-17-79 16,-16-26-68-16,-7-23-56 15,-11-25-34-15</inkml:trace>
  <inkml:trace contextRef="#ctx0" brushRef="#br0" timeOffset="132359.73">13771 7889 937 0,'24'17'176'0,"-21"11"93"0,22 25-274 15,1 14-17-15,14 25 10 16,1 0 9-1,9 14 8-15,-7-18 2 0,5-3-49 16,-11-22-26-16,-9-15-6 16,-13-25 28-16,-5-9 84 15,-13-16 54-15,-8-12 22 16,-8-5 5-16,-8-7-37 16,-6-9-85-16,-8-17-5 15,2-2 0-15,2-17-1 16,7 4-2-16,8 5-8 15,12 17 2-15,11 10-8 16,11 22-1-16,16 6-6 16,10 7 9-16,22 9 0 0,5 3 10 15,13 8 2 1,-6-2 8-16,6 0 2 16,-14-7 0-16,1-6-2 0,-15-8 0 15,-3-7-1-15,-14-6-1 16,-6-15-1-16,-12-8 3 15,-8-34-261-15,-12-11 88 16</inkml:trace>
  <inkml:trace contextRef="#ctx0" brushRef="#br0" timeOffset="132551.31">14203 7059 1049 0,'4'9'177'0,"0"6"116"16,9 15-320-16,8 23-3 15,4 16 13-15,17 29 3 16,0-1 4-16,14 19 4 16,3-10 9-16,12 15-14 15,-6-20-39-15,3 3-105 16,-12-26-34-16,-3-17-97 16,-15-36-70-16</inkml:trace>
  <inkml:trace contextRef="#ctx0" brushRef="#br0" timeOffset="133011.04">14759 6323 1119 0,'3'17'225'0,"-13"11"102"16,2 30-326-16,-1 12-23 15,4 31 6-15,3 1 9 0,7 23 4 16,6-16 1-16,9 12 1 16,3-20-1-16,10-1-3 15,2-26-7-15,5-10-11 16,-2-24-2-16,6-13-8 16,-9-19 4-16,0-13 9 15,-6-15 12-15,2-18 3 16,-7-9 8-16,4-19 0 15,-5 0 0-15,-1-17 0 16,-6 7-2-16,0-2 0 16,0 14-1-16,6 0-3 15,5 20-2-15,12 2-1 16,5 15-2-16,12 4-2 16,1 12 2-16,11 11 0 15,-10 12 1-15,3 14 2 0,-12 10 2 16,5 19 0-16,-8 7 1 15,11 23 5-15,-3 4 4 16,11 29-115-16,-11 0-171 16,-17 3 19-16</inkml:trace>
  <inkml:trace contextRef="#ctx0" brushRef="#br0" timeOffset="133547.64">8636 12810 802 0,'-84'-115'168'0,"14"28"78"15,4 3-236-15,19 20 27 16,6 7 10-16,18 24 2 16,7 13 8-16,10 10 2 15,3 6-38-15,2 4-16 16,4 3-21-16,-3-3-13 0,13 12-7 16,26 27 2-16,101 119 3 15,-32-22 13-15,44 62 7 16,3 17 6-16,36 49 0 15,-16-18 3-15,25 29 7 16,-25-42-7-16,15 10 8 16,-39-66 9-16,13-12-42 15,-33-53-13-15,-7-24-150 16,-31-54-82-16,-11-23-45 16</inkml:trace>
  <inkml:trace contextRef="#ctx0" brushRef="#br0" timeOffset="134782.15">8206 11997 1191 0,'-40'7'239'0,"2"-7"108"15,22-4-372-15,12-12-8 16,20-4-4-16,17-21-8 16,10-14 5-16,35-34-11 15,14-9 1-15,29-43-17 16,6-10-1-16,35-45-3 15,-10-1 24-15,34-44 6 16,-7 12 21-16,27-33 9 16,-16 26 7-16,28-30 3 15,-21 34 1-15,35-35 1 16,-19 36 0-16,43-44 1 16,-18 35 0-16,45-46-1 15,-26 34-1-15,44-39 1 16,-33 38-1-16,32-24 0 15,-46 45 0-15,27-14 1 0,-54 53-2 16,11-2 2-16,-42 40 0 16,11 4-1-16,-44 42 0 15,6-1 1-15,-34 30 0 16,-2 5-1-16,-32 23 1 16,-7 5 3-16,-28 18-2 15,-5 10 1-15,-22 12 0 16,0 7-1-16,-9 5-2 15,6 8-2-15,-3 6-1 0,12 15-2 16,4 8 1-16,21 19-2 16,9 14 0-16,27 37-1 15,7 5 1-15,17 35 3 16,-6 3 1-16,15 14 2 16,-22-27 2-16,6 7 1 15,-20-30-2-15,2-3 0 16,-15-23 1-16,7 6 1 15,-17-17 0-15,5 6 2 16,-13-11 2-16,2 4 1 16,-16-15-2-16,2-3 1 15,-18-17-1-15,-7-12 6 16,-15-16 4-16,-9-5 51 16,-10-10 24-16,1-3 41 0,-4 1 1 15,1-2-1-15,0 1-52 16,0 0-29-16,0 0-45 15,-6 4-11-15,-29 24-6 16,-53 57 1-16,27-22 7 16,-28 20 3-16,-2-3 2 15,-23 18 0-15,3-7 0 16,-23 15 0-16,9-8-2 16,-20 29-1-16,-1-2 1 15,-31 34 0-15,-1 0-4 0,-32 37 2 16,9-11 0-16,-29 33-3 15,20-23 3-15,-29 29 5 16,31-31-5-16,-29 21 2 16,35-32-1-16,-38 26 0 15,39-30-1-15,-33 31 1 16,32-22 1-16,-31 33 1 16,38-23-1-16,-21 19 1 15,40-28 0-15,-16 26 1 16,37-38 4-16,-7 9 3 15,23-26 0-15,-5 4 0 16,31-33-5-16,-12 23-1 16,21-18-2-16,-6 16-1 15,19-13 0-15,2 2 0 16,23-27 1-16,-2 5-3 0,16-25 2 16,0-1 5-1,9-22-2-15,4-8 3 0,17-25 3 16,6-10 1-16,7-13-3 15,5-5 2-15,2-4-2 16,2-3-9-16,1 1-10 0,0-3-52 16,0 0-70-16,0 0-177 15,1-1-82-15,3-2-90 16</inkml:trace>
</inkml:ink>
</file>

<file path=ppt/ink/ink2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6:49:27.737"/>
    </inkml:context>
    <inkml:brush xml:id="br0">
      <inkml:brushProperty name="width" value="0.05292" units="cm"/>
      <inkml:brushProperty name="height" value="0.05292" units="cm"/>
      <inkml:brushProperty name="color" value="#FF0000"/>
    </inkml:brush>
  </inkml:definitions>
  <inkml:trace contextRef="#ctx0" brushRef="#br0">9626 6386 497 0,'-1'2'371'0,"-2"0"-100"0,9-3-42 16,-6 1-253-16,0 0-22 15,1 0 5-15,26 0 11 16,48-2 9-16,-31 0 16 16,6-2 2-16,-4 0 1 15,5-3 1-15,-8 0 1 16,7-4 1-16,-5 1-2 15,6-4-2-15,-5 4-1 16,9-1-1-16,-4 3-2 16,8 3 1-16,-6-1 3 0,11 1 4 15,0 2 0-15,28 0 4 16,1 0 0-16,12 4 0 16,-10-1-3-16,4-1 0 15,-32 0-2-15,12-3 3 16,-4-3-2-16,11 0 1 15,-12-1 0-15,19-1 0 16,-18-2-2-16,10 0 1 16,-4 0-1-16,13-1 2 15,-10 0-2-15,14-2 2 16,-9 0-1-16,10-1 1 16,-13 3-2-16,3 3 1 15,-16 5 0-15,4-2-1 16,-13 1 0-16,12 1 1 15,-7-1 0-15,12-3 2 16,-9 2 1-16,10-3 0 0,-7 1-1 16,9-3 1-1,-15 4-4-15,4 2 2 0,-14 4-1 16,-3 2 1-16,-11 2-1 16,6 2 1-16,-6-1-1 15,8 2 0-15,-7-2-1 16,7-2 2-16,-11-2-2 0,-2 1 2 15,-13-2 1-15,-6 0 6 16,-9 1 6-16,-4 0 12 16,-6 0 2-16,1 0 3 15,-3 0-6-15,-1 0-8 16,1 0-12-16,0 0-8 16,-2 0-7-16,2 0-31 15,-1 0-25-15,0 0-119 16,0 0-93-16,0 0-30 15</inkml:trace>
  <inkml:trace contextRef="#ctx0" brushRef="#br0" timeOffset="1917.26">16350 6409 670 0,'-7'2'153'0,"6"-3"-16"16,9-5-181-16,6 4-99 15,3-3 10-15,6 4 38 16,1 1 55-16,4 1 21 16,-3-1 23-16,8-1 13 15,0-1 7-15,10-2 13 16,-1-1 2-16,14-3 2 16,-3-1-11-16,7-2 8 15,-4 1-3-15,10-3 8 16,-8 1-5-16,7 2 1 15,-9 2-15-15,6-2-9 16,-8 3-13-16,10-1-2 16,-9 1-3-16,11 1 0 0,-9 4-2 15,5 0 1-15,-11 4 0 16,7 0 3-16,-10-1 0 16,6 1 1-16,-6 1-1 15,5-2 1-15,-8 1 0 16,5 2 0-16,-7-1 1 15,5 2 0-15,-7-1 0 0,5 2 0 16,-3-1 0-16,7 0 0 16,-4-1-1-16,12 2 1 15,-6-2-1-15,7 2 2 16,-9 0 0-16,8-1 1 16,-8-2-1-16,5-1 0 15,-5-1-2-15,4 2 0 16,-5-1-1-16,4-1 1 15,-6 1-1-15,1 2 1 16,-8-2-1-16,6 2 0 16,-5 0 1-16,11 1 0 15,2-2 0-15,12 1 1 16,-2-3-1-16,10 0 1 16,-12 0-1-16,0-1 1 15,-12 0-1-15,3 1 1 0,-11-1-1 16,8 0 1-16,2 1-1 15,12-1 0-15,-2 3 0 16,13-1 0-16,-7-1 0 16,11-1 1-16,-8 1 0 15,4-1 0-15,-10 0 0 16,4 0-1-16,-14 3-1 16,0-1-1-16,-5 1 1 15,9 1 0-15,-1-1 1 16,16 2 0-16,-3-2 0 15,7 1 0-15,-10-2-1 0,10-1 3 16,-13-2-1 0,10-1 0-16,-4 0 0 0,7-1 0 15,-11 3-2-15,8-3 0 16,-11 0 1-16,6 1 1 16,-9-4-1-16,12 2 1 15,-10 3-1-15,9-2 0 16,-4 2 0-16,10 2 1 15,-7-1-1-15,10-1 1 16,-5 1-1-16,3-1 1 16,-16 0 1-16,12 0-1 15,-9-2 0-15,3 0 0 16,-3 1-1-16,5-2 0 0,-11 1-1 16,5 0 1-16,-7 1 0 15,14-1 1 1,-5-3-1-16,17-1 1 0,-6 0 0 15,11-1 0-15,-9 1 0 16,1-2 1-16,-18 1-1 16,0 0 2-16,-16-1-1 15,-2 0 2-15,-10 4 0 0,2 0 1 16,-8 2-2 0,2 3 2-16,-9-2-1 0,0 2 31 15,-6 0 11-15,-2-1 27 16,-8-2 14-16,1 1 26 15,-3 0-19-15,-2 1 12 16,-2 1-6-16,0 0-20 16,0 0-25-16,0 0-10 15,-1 0-24-15,1 0-22 16,0 0 5-16,0 0-112 16,0 0-255-16,-1-2 49 15</inkml:trace>
  <inkml:trace contextRef="#ctx0" brushRef="#br0" timeOffset="9774.62">15929 1872 1272 0,'-34'-32'164'16,"7"5"170"-16,-12-6-402 15,-1-3 29-15,-17-5 24 0,-1 6 43 16,-25-2-66-16,-1 6 21 16,-13 1 8-16,7 8 0 15,-13-1-34-15,14 8 67 16,-10-1-18-16,11 2 5 16,-6 2 1-16,14 0-1 15,-13 6-5-15,7 6-3 16,-15 8-19-16,2 10-6 15,-22 14-2-15,8 6-39 0,-11 16-3 16,9 3 10-16,-8 11 3 16,25-8 2-16,0 9 39 15,19-12 4-15,3 17-1 16,17-1 1-16,-7 26-1 16,8-3 1-16,-4 20-2 15,9-5 3-15,1 13-5 16,14-16 2-16,2 11-3 15,14-12 0-15,13 9-4 16,10-19 0-16,14 12-1 16,12-12 4-16,14 16 2 15,5-15 6-15,19 10 0 16,2-14 3-16,19 5-1 16,1-24-2-16,26 7 0 15,-4-15 1-15,32 0 2 16,-3-18-1-16,33-3 1 0,-11-17 2 15,35-1 0-15,-14-10 0 16,30 3 3-16,-22-3-2 16,30 3 0-16,-25-2 0 15,28 0-2-15,-23-6 0 0,37-2 2 16,-23-7-1-16,39-8 3 16,-21-7 0-16,42-11-2 15,-31-5 2-15,32-5-1 16,-37 1-2-16,27-5 0 15,-37 2 2-15,31-10-1 16,-27 1 2-16,34-12-2 16,-25-2 2-16,35-8-2 15,-40 1 0-15,25-14-1 16,-40 5 2-16,15-14-1 16,-48 4 1-16,13-7 1 15,-46 12 0-15,3-9 1 16,-38 13-1-16,5-12 2 15,-27 7 0-15,-5-13 1 16,-23 15 1-16,-10-14 35 16,-27 11 14-16,-13-11 30 15,-20 10 8-15,-21-7 11 16,-14 11-30-16,-23-7-17 0,-8 15-31 16,-19-9-8-1,-6 10-14-15,-23-4-6 0,4 15 0 16,-26-7 0-16,2 13 0 15,-23-8 9-15,10 3 2 16,-36-3-1-16,15 8 8 16,-37-3 6-16,12 13-9 15,-28-2 6-15,26 8 4 16,-24 0-6-16,33 10-3 16,-19-4 1-16,19 7-7 0,-26 0-6 15,20 9 19-15,-42 3-31 16,8 11-6-16,-15 5 13 15,24 2 7-15,-26 3-23 16,45-4 29-16,-7-1 6 16,26 0-13-16,-24 5-4 15,27 2 3-15,-20 4-1 16,23 5-2-16,-21 9-1 16,29-1 0-16,-16 7-18 15,24 1 0-15,-2 4 2 16,24-6-12-16,-6 6-5 15,31-6 8-15,0 2-63 0,11-2-252 16,-6 21 67 0</inkml:trace>
  <inkml:trace contextRef="#ctx0" brushRef="#br0" timeOffset="18569.14">12994 8427 374 0,'-1'3'86'0,"0"-4"32"15,2-1-109-15,-1 2-8 16,0 0-2-16,-1 0-2 15,1 0 1-15,0 0 0 16,0 0 2-16,0 2 0 16,0-1 0-16,0 1-1 0,2 5 1 15,0-1 0-15,2 0 1 16,10-2-1-16,6 10-1 16,45 11-2-16,-33-22 0 15,11-1-1-15,-1-2 0 16,12 1 1-16,-3-2 2 15,14-1 0-15,-4-1 2 16,14 0 0-16,-5 1 0 16,10-4 0-16,-14 1-2 0,4 2 0 15,-16-1 0-15,4 0 1 16,-8 1 4 0,9-1 10-16,-5-2 2 0,8-1 0 15,-8-1-1-15,5-2-3 16,-8 0-9-16,8-2-2 15,-5 0 0-15,11 1 1 16,-6 3-1-16,3 2 1 16,-11 4-1-16,-3-1 0 15,-12 2-1-15,3-1 0 16,-5-3 0-16,8-5 3 16,5-3 1-16,10-7 0 15,-2 2 0-15,3-3 1 0,-13 5-2 16,-5 2 54-16,-12 4 18 15,-5-3 16-15,-6 2 2 16,3-8 4-16,-3-3-55 16,3-4-15-16,-4 3-14 15,-1-4 43-15,-2 7 10 16,-4-6 7-16,-2 3-1 16,-2-7 7-16,-2 1-46 15,-2-6 0-15,1 2 1 16,-3-2 13-16,0 5-4 0,0-2 12 15,-3 7-9-15,-1-3-2 16,-1 4-17-16,-2-2 5 16,-3 5-12-16,0-4-1 15,0 4-4-15,-1-5-4 16,0 0-8-16,0-4 0 16,1 1-6-16,-4-3 2 15,1 5 6-15,-6-3-2 16,0 2-1-16,-8-4-1 15,1 6-6-15,-9-2 1 16,4 8-3-16,-10-1-1 16,6 6-1-16,-4 0 4 15,3 3-1-15,-3-2 1 16,8 3 2-16,-5 1 0 16,4 1-3-16,-12 3-25 15,-3 4-3-15,-24 12-10 16,0 1 0-16,-8 4 4 0,13-1 25 15,-3 0 6-15,19-4 9 16,-1 1 3-16,6-1-3 16,-18 4-1-16,4 3-1 15,-12 4 1-15,1 0-1 16,-10 2 3-16,14-4 1 0,-4 0 2 16,11-6-4-16,3 0 19 15,15-5 0-15,3-1 0 16,12-3 0-16,2-1 3 15,6-1-16-15,2 1-1 16,3-1-2-16,0 1 0 16,3-1-2-16,0 0-20 15,1-1-44-15,-7 0-303 16,-3-8 68-16</inkml:trace>
  <inkml:trace contextRef="#ctx0" brushRef="#br0" timeOffset="21573.88">25512 5717 837 0,'-29'-26'250'0,"-2"8"52"15,6 10-254-15,-2 4-7 16,3 7-38-16,-7 10-24 16,-3 4-6-16,-8 22 1 15,-6 14 7-15,-7 22-1 0,4 9 5 16,1 21 0-16,10-7 1 15,9 11-1-15,17-19 5 16,11 3 0-16,12-17 3 16,15-8 1-1,9-22 1-15,14-10 0 0,2-20 2 16,14-11 1-16,-1-11-1 16,13-23 1-16,-5-10 1 15,17-16-1-15,-8-9 1 16,2-12 0-16,-12 8-1 0,-8-3 2 15,-20 11 3-15,-11-6 10 16,-14 11 4-16,-7-13 2 16,-9 4 1-16,-2-11 0 15,-4 8-1-15,-6-4 17 16,2 19 8-16,-3 0 12 16,2 15 12-16,0 5 2 15,6 11-11-15,-1 4-7 16,2 10-14-16,3 2-26 15,0 5-25-15,1 0-38 16,0 0-9-16,0 14-5 16,0 25 11-16,2 71 10 15,1-32 29-15,6 20 2 16,4-11 8-16,10 5 1 16,4-17 3-16,12-1 0 15,1-24-2-15,10-7-20 16,1-15-10-16,9-12-11 0,0-16-2 15,14-19 0-15,-5-9 20 16,8-22 8-16,-8-5 12 16,3-17 2-16,-20 4 3 15,-2-13 1-15,-14 10 0 0,-7-4 1 16,-15 13 21-16,-8 4 23 16,-9 18 6-16,-8 6 6 15,-6 15-2-15,-10 10-25 16,-3 10-27-16,-10 13-14 15,3 10-7-15,-5 12-3 16,11 5 1-16,2 10 0 16,13-4 7-16,5 3 2 15,8-5 5-15,8-3 0 16,5-11 0-16,10-5 1 16,3-9-2-16,8-11 2 15,6-11 1-15,11-14 4 16,2-10-6-16,8-17-33 15,-5-4-7-15,-6-6-1 16,-15 8 13-16,-9 4 54 16,-13 17 58-16,-6 7 34 0,-4 13 3 15,0 4-27-15,0 3-66 16,0 0-48-16,0 0-30 16,0 3-8-16,0 27 15 15,5 49 17-15,-1-37 26 16,3 4 3-16,2-11 5 15,2-5 1-15,0-13-3 16,2-6-3-16,0-9 1 0,6-11 2 16,6-9 2-1,10-16 2-15,5-8 4 0,3-8 1 16,-7 0-2-16,-1-12 1 16,-11 4-38-16,-5-10-9 15,-8 6 7-15,-5 0 17 16,-6 17 11-16,-4 11 50 15,-2 18 11-15,1 6-22 16,1 9-27-16,-3 11-19 16,-3 6-18-16,-6 12-8 15,0 4 12-15,-3 12 4 16,6-3 6-16,9 7 4 16,7-9 4-16,11 1 3 15,2-9 3-15,11-1 1 16,0-9 2-16,9 2-1 0,-5-2 0 15,7 2 1-15,-8-1-1 16,-1 4-1-16,-10-5-2 16,-6-1-3-16,-8-5-2 15,-8-2 0-15,-5-6 2 16,-4-1 15-16,2-2 13 16,-1-4 19-16,5-3-6 15,4-12-19-15,4-7-17 16,10-17-12-16,6-7-18 15,24-27-8-15,8 0 17 16,13-15 5-16,-3 10 2 0,0-7 3 16,-16 26 17-16,-10 4 7 15,-14 21 4-15,-5 10 22 16,-9 11 7-16,-4 6 17 16,-2 6-7-16,0 2-11 15,-1-2-32-15,0 1-29 16,-1 0-25-16,1 1-6 15,-4 10 4-15,-9 29 3 16,-11 44 18-16,21-17 5 16,8 0 6-16,14 6 10 15,4-12-7-15,11 2-173 16,3-19-74-16,2-12-46 16</inkml:trace>
  <inkml:trace contextRef="#ctx0" brushRef="#br0" timeOffset="22211.21">28998 4380 835 0,'17'1'186'0,"-6"-1"58"15,-16 9-230-15,-4 15-45 16,-6 9 7-16,-9 24 2 16,-6 12 14-16,-15 18 1 15,-4-3 7-15,-8 14 3 16,-1-16 3-16,-17 4 2 16,8-18 2-16,-11-4 7 15,6-19-2-15,0-10 10 16,18-15-2-16,5-7 7 15,18-7 4-15,8-5 21 16,10-2 1-16,8-3 9 16,3 3-12-16,4-3-27 15,-2 3-28-15,1 0-22 0,17 0-16 16,23 1 1-16,48 5 14 16,-29 6 0-16,-8 9 10 15,2 11-1-15,-12 5 1 16,-6 9-4-16,-11-3 4 15,-4 10-1-15,-11-3 6 16,1 5-1-16,-5-7 4 0,5 8 0 16,0-6 3-1,11 6 0-15,6-8 4 0,12 8 0 16,10-12 3-16,17-5-2 16,0-16-2-16,9-6 2 15,-6-14-1-15,4-8 2 16,-18-5 1-16,0 1 1 15,-16 3-1-15,-4 4 0 16,-14 6-2-16,-2 9-4 16,-7 6-1-16,-1 9-1 15,-3 4-1-15,1 2 0 16,3-2-33-16,13-6-225 16,8-8 63-16</inkml:trace>
  <inkml:trace contextRef="#ctx0" brushRef="#br0" timeOffset="23175.34">28925 4125 1269 0,'-1'-6'233'0,"-3"2"100"15,-8 0-435-15,-19 18-63 16,-9 15 2-16,-17 13 1 16,-9 7 35-16,-12 14 49 15,9-2 68-15,-5 14-1 0,13 1 1 16,5 14-3-16,19-10 2 15,11 4-2-15,18-18 5 16,15-1 2-16,12-13 3 16,12 4 2-16,4-8 2 15,15 5-1-15,-3-9 2 16,7 4 0-16,-9-2 0 0,-4 10 0 16,-16-7 0-16,-10 12-2 15,-15-5-1-15,-8-1 1 16,-10-12 5-16,-20-1 10 15,1-15 40-15,0-9 22 16,2-9 4-16,6-7 12 16,18-10 2-16,3-1-34 15,3-1-20-15,5 0-9 16,5 1-20-16,13-2-24 16,12 4-6-16,17 7-14 15,10 10 0-15,19 17-2 16,-2 15 10-16,11 25 0 15,-9 8 13-15,1 25 3 16,-13-6 8-16,5 16 14 16,-14-13-49-16,9 12-232 15,-7-21 74-15</inkml:trace>
  <inkml:trace contextRef="#ctx0" brushRef="#br0" timeOffset="25605.42">25489 8087 904 0,'-4'17'158'16,"3"-8"91"-1,2 18-266-15,2 5-21 0,4 15-34 16,3 2-1-16,5 4-26 16,0-12-8-16,1-3-21 15,-3-12 36-15,-1-7 16 16,-6-11 31-16,0-6 33 16,-4-4 36-16,4-11 20 15,1-5 8-15,6-15 1 16,2-5-22-16,0-8-8 15,0 6-13-15,-3-2-3 0,-3 12-3 16,1 5-2 0,-1 8-2-16,-1 4-1 0,0 7-3 15,6 4-4-15,-3 5-2 16,6 7-6-16,2 5 0 16,2 5 2-16,-3 5 3 15,5 6 5-15,-2-5 7 16,2 0 2-16,1-7 1 15,3-4 0-15,-3-9-2 0,3-7 1 16,-5-5-1-16,2-9 1 16,-3-1 0-16,5-8 3 15,-4 1 0-15,2-10 3 16,-2 7 2-16,0-4 3 16,-7 3-1-16,1 3 5 15,-6 9 9-15,-1 4 9 16,-6 4-4-16,0 3-5 15,-1 3-15-15,-2 1-19 16,0 0-16-16,0 1 4 16,8 15 4-16,6 16 9 15,20 29 7-15,-9-32 7 16,7-8-5-16,6-4 1 16,-1-11 0-16,6-7 2 15,-5-7-1-15,5-8 1 16,-8-5 0-16,3-7 2 15,-7-1-2-15,-1-4 9 0,-11 2 5 16,-4-9 16-16,-8 3 5 16,-7-8 28-16,-4 0-1 15,-6 2 39-15,0 12-3 16,-1 7 7-16,-1 11-23 16,2 5-10-16,4 6-52 0,1 3-40 15,1 7-20-15,1 12-13 16,1 3-2-16,4 8 1 15,5 3 24-15,8 0 1 16,6-9 5-16,10 0-2 16,0-10 3-16,11-8 4 15,-1-10 2-15,5-9 4 16,-3-10 5-16,3-12-11 16,-7-3-9-16,-4-10-6 15,-11 1-2-15,-7-9-5 16,-6 2 11-16,-8-15 16 15,-6-2 9-15,-5-16 8 16,-1 5 8-16,-4-3 36 16,1 18 3-16,0 10 21 15,4 26 1-15,1 10 8 0,2 13-38 16,0 4-26-16,3 4-39 16,-1 7-24-16,-1 7-14 15,-2 20 3-15,2 11 11 16,5 26 11-16,4 7 15 15,8 13 4-15,7-2 0 16,8 16 6-16,-3-11 4 0,7 5 4 16,-4-15 0-1,-3-4-1-15,-6-22-5 16,-3-10-6-16,-9-19-23 0,-3-9-61 16,-2-13-45-16,-8-9-138 15,-8-9-21-15</inkml:trace>
  <inkml:trace contextRef="#ctx0" brushRef="#br0" timeOffset="26205.08">27047 7692 706 0,'-35'32'119'15,"35"-34"-97"-15,3 2-230 16,11-2-7-16,6-3-173 16</inkml:trace>
  <inkml:trace contextRef="#ctx0" brushRef="#br0" timeOffset="27268.01">27225 7635 2 0,'30'-23'3'0,"0"-9"3"15,-4 0 2-15,0-7 11 16,-9-1 20-16,-3-2 24 16,-6 6 16-16,-6-2 33 15,-3 9 12-15,-5 3 34 16,-1 6-19-16,-1 3 25 16,3 4-20-16,-2 4-4 15,3 3-48-15,1 1 7 16,1 3-45-16,0 2-19 15,1-1-31-15,0 1-39 16,1 0-23-16,0 1 0 16,0 13 5-16,1 25 8 15,5 57 33-15,-3-27 4 16,2-3 2-16,1 8 3 0,-2-11 3 16,2-1 0-16,1-16 3 15,2 0 1-15,1-16-2 16,0-9 0-16,-3-9-1 15,-1-5 2-15,-2-6-2 16,1-6 4-16,1-2 0 16,4-10 3-16,4-4-2 0,3-13 2 15,4-4-3-15,2-5-1 16,-2 8-4 0,-2 3 2-16,-4 14-3 0,-4 5 2 15,-6 9-1 1,-1 1 0-16,-4 2-1 0,0 0-9 15,0 1-4-15,0 0 0 16,1 1-1-16,0 2 2 16,14 19 9-16,38 38 3 15,-37-39 1-15,4 0 0 16,1-6-2-16,2-7 1 16,1-7-2-16,6-9 1 15,2-7 1-15,7-11 0 16,1 1 1-16,2-7-1 15,-7 1 0-15,-2-3 0 16,-12 8 3-16,-6-5 10 0,-8 5 6 16,-5 3 32-16,-4 8 21 15,0 3 19-15,-1 3-7 16,1 6-1-16,-1 2-34 16,1 1-29-16,1 0-28 15,-1 0-16-15,-11 8-10 16,-11 14-1-16,-34 44-2 15,40-31 2-15,8-5 10 16,6-6 2-16,6-9 1 16,6-1 4-16,5-3 3 0,10-8 3 15,3-6 3-15,7-4 4 16,0-4 5-16,2-11 5 16,-10 2 0-16,-4-2 6 15,-9 3 11-15,-7-5 16 16,-9 7-1-16,-4-7 0 15,-5 2-7-15,-9-7-34 16,-4 5-32-16,-12-7-36 16,0 4-4-16,-5-4-13 15,5 2 12-15,7-5 38 16,10 5 39-16,8-4 3 16,9 3 15-16,7-3 11 15,4 2-23-15,6-1-5 16,1 6-2-16,4-1-2 15,-1 8-1-15,4 6-5 0,-1 7 0 16,2 4-2-16,-3 10-1 16,3 7-2-16,-1 7 1 15,2 12 1-15,-4 0 1 16,1 11-1-16,-5-1 5 16,-2 6-2-16,-5-5 3 0,-1 4 2 15,1-6 2-15,0 6 3 16,2-4 6-16,8 3-131 15,5-9-76-15,10-5-16 16</inkml:trace>
  <inkml:trace contextRef="#ctx0" brushRef="#br0" timeOffset="27697.3">28821 6600 1239 0,'-5'17'249'0,"0"-4"104"0,4-19-383 15,-9 28-22-15,-6 16-28 16,-12 32-32-16,-3 14 17 15,-9 26 9-15,6-4 17 16,2 5 25-16,13-19 33 16,8 3 4-16,13-20 2 15,15-5 1-15,13-18 4 0,22-9 1 16,9-21 0 0,28-10 5-16,-1-14 1 15,19-12 3-15,-12-8 0 16,5-8 0-16,-24 0-2 0,-10 3-1 15,-26 8 1-15,-12 6 14 16,-18 11 3-16,-7 1 1 16,-4 2-2-16,-1-1-13 15,1 0-36-15,0 0-262 16,0 0 66-16</inkml:trace>
  <inkml:trace contextRef="#ctx0" brushRef="#br0" timeOffset="28388.35">29221 6916 1174 0,'-5'-1'228'0,"6"3"88"16,1-1-373-16,-2-1-8 15,0 2-10-15,6 14-16 16,7 16 24-16,20 47 14 15,-17-37 9-15,2 2 5 16,-2-10 22-16,-1-4 2 0,-5-11 5 16,1-4 1-16,-4-9 3 15,-3-4 4-15,0-2 3 16,-4-1 3-16,0 0 1 16,4-3 2-16,22-10-3 15,39-54-7-15,-38 36-1 0,-4-3 15 16,-12 8 18-16,-5-7 38 15,-6 9 24-15,-2-5 14 16,2 5-15-16,0 3-19 16,0 10-38-16,1 5-33 15,-2 5-21-15,0 3-46 16,0-1-24-16,1 0-6 16,0 0 14-16,0 1-16 15,4 10 30-15,7 8-11 16,22 31-14-16,-11-35-79 15,0-5-43-15,11-4-13 16</inkml:trace>
  <inkml:trace contextRef="#ctx0" brushRef="#br0" timeOffset="28899.8">30010 6611 610 0,'-11'-13'386'0,"3"7"-50"16,-3 3-78-16,-2-2-237 15,-9 3-30-15,-1 7-48 16,-7 13-12-16,-2 4 7 0,-4 13 3 16,3 1 30-16,1 9 5 15,8-7 3 1,4 0-12-16,9-6 2 0,5 1-13 15,7-8 0-15,6-4-1 16,4-5 14-16,7-7 3 16,3-6 12-16,5-9 8 15,2-5 8-15,4-7 2 16,-1-2 1-16,1-7 2 16,-5 1-1-16,-4-6 10 15,-8 4 4-15,1-5 4 16,-4 5-2-16,-3 3 4 15,-2 9-5-15,0 2 1 16,-6 10 5-16,0 4 0 16,-2-1-7-16,1 1-14 0,-1 0-16 15,1 0-9-15,0 1 1 16,1 11 3-16,5 17 9 16,9 41 9-16,-10-38 0 15,2 2 0-15,-1-10-5 16,3-1-27-16,0-6-27 15,8-2-74-15,5-8-97 16,12-9-16-16</inkml:trace>
  <inkml:trace contextRef="#ctx0" brushRef="#br0" timeOffset="29432.31">30204 6607 393 0,'-22'-37'186'16,"20"38"-32"-16,6 1-66 15,9 3-107-15,8 2 0 16,13 7 0-16,6 4 17 0,8 11 2 15,-6-1 0-15,-1 5 2 16,-14-3 0-16,-6-2-3 16,-11-10 0-16,-6-1 18 15,-6-12 32-15,1-1 46 16,-3-3 12-16,3-2 36 16,0 0-15-16,0 0-48 15,0-1-64-15,0 0-34 16,-1-5-50-16,6-17-7 15,21-36 16-15,-3 31 13 16,1 6 27-16,3-5-16 16,-6 3-43-16,1-1-145 15,1-1 7-15</inkml:trace>
  <inkml:trace contextRef="#ctx0" brushRef="#br0" timeOffset="29668.68">30719 6358 254 0,'-1'-6'209'0,"0"5"-19"15,0 2-21-15,0-1-103 16,1 0-15-16,0 0-57 16,0 0-14-16,0 1-7 15,0 3 2-15,0 19 10 0,0 46 10 16,-1-29 3-16,1 8 2 15,0-4 2-15,0 4-36 16,1-8-59 0,3 4-75-16,3-9-30 0</inkml:trace>
  <inkml:trace contextRef="#ctx0" brushRef="#br0" timeOffset="29867.46">31054 6786 655 0,'-4'12'122'0,"3"9"71"0,-2 2-199 16,4 12 7-16,-1-3-10 15,7 2-181-15,2-9-3 16,8-9-73-16</inkml:trace>
  <inkml:trace contextRef="#ctx0" brushRef="#br0" timeOffset="30717.18">31223 6534 140 0,'-8'-62'175'0,"2"2"-3"15,4 19-17-15,2 7-26 16,0 17-53-16,-1 9-19 15,1 8-55-15,0 1-32 16,0-1-7-16,0 0-3 16,0 1 4-16,13 25 5 15,23 40 20-15,-13-24 5 16,-1-2 4-16,7 6 4 16,-2-7 3-16,3-4 1 15,-4-12-1-15,-3-5 4 16,-9-11-2-16,-1-3 31 15,-7-4 35-15,-4-1 17 16,0-2 4-16,-2 1 2 16,0 0-32-16,8-24-28 15,13-47-17-15,-12 28-2 16,-2 6-2-16,-1 2 2 0,-3 11-8 16,2 9-3-16,-3 11-11 15,1 4-16-15,1 3-3 16,-4-1-2-16,1 0-7 15,18 7-28-15,48 12 1 16,-25-16-17-16,-1-4-1 0,-2-4 9 16,-9-2 34-16,2-3 13 15,-5-3 19-15,7-4 2 16,1-4 2-16,5-5-5 16,-6-3-38-16,-3-6-99 15,-14 3 28-15,-8-6 113 16,-10 2 41-16,-6-1 99 15,-6 4 125-15,-3-4-16 16,2 6-113-16,-4 3-33 16,0 9-67-16,-3 6-28 15,-2 12-16-15,-9 16-6 16,-3 11-2-16,-9 17 0 16,5 4 3-16,0 6-1 15,9-8-1-15,6 1-4 16,12-13-2-16,7 2-9 0,9-5 3 15,9 0-2-15,7-9 5 16,9-5 4-16,-1-9 12 16,5-6 5-16,-5-8 5 15,-3-4 15-15,-6-4 6 16,-3-10 22-16,-7-2 8 16,-2-8 13-16,-1 0-9 15,-1-4 0-15,-1 9-21 16,-1 3-6-16,0 11-16 15,-1 4-15-15,-1 10-19 16,3 9-18-16,0 6-6 0,4 7 1 16,3 12 12-16,1 10 14 15,0 2 14-15,1 6-27 16,-1-4-36-16,-1 0-123 16,-1-10-95-16,3-6-45 15</inkml:trace>
  <inkml:trace contextRef="#ctx0" brushRef="#br0" timeOffset="30797.02">32034 6458 376 0,'9'-31'76'0,"7"-46"-13"16,-11 34-174-16,0-11-1 15</inkml:trace>
  <inkml:trace contextRef="#ctx0" brushRef="#br0" timeOffset="31109.75">32097 6073 372 0,'8'-24'189'0,"2"2"13"0,2 10-90 15,3 2-38-15,2 6-37 16,4 6-9-16,2 6-30 15,6 12-3-15,0 6 0 16,1 9-1-16,-4 2 2 16,-2 5 5-16,-9-6 1 15,-3-1 2-15,-5-8 4 16,-4-2 3-16,-3-12 0 0,0-3 18 16,-2-8 19-16,0-3 65 15,1-2 2-15,-1 2-8 16,1 0-23-16,1-1-24 15,4-21-68-15,22-45-7 16,-3 32 2-16,3-7 1 16,-2 8 1-16,-2 2 1 15,-8 10 0-15,-3 8-32 16,-4 13-25-16,-1 10-55 16,-2 8-29-16,0 10-140 15,-1 4 27-15,5 2-48 16</inkml:trace>
  <inkml:trace contextRef="#ctx0" brushRef="#br0" timeOffset="31504.31">32579 5727 1086 0,'2'-6'215'0,"4"9"104"0,0-2-333 15,3 0 4-15,6 10-47 16,0 4-43-16,-1 12-30 16,-5 9 4-16,-7 6 1 15,-9-1 40-15,-1 6 43 16,-2-10 31-16,0-1-1 15,4-7 1-15,2 0 2 16,4-6 3-16,5-3 4 16,2-3 4-16,7 0 4 15,6-6 2-15,17-4 4 16,9-3-2-16,18-7 1 16,2-9-41-16,11-12-99 15,-10-6-25-15,-6-6-33 16,-20 5-1-16,-8-2 37 0,-24 9 66 15</inkml:trace>
  <inkml:trace contextRef="#ctx0" brushRef="#br0" timeOffset="31832.03">32931 5222 1233 0,'20'12'213'16,"-19"-9"119"-16,5 6-376 16,3 2 16-16,18 18 2 15,9 9 8-15,10 23 4 16,1 9-3-16,3 15-5 15,-15-7-1-15,-5 13 0 16,-11-9 10-16,-12 16 2 16,-12-7 4-16,-14 10 6 15,-15-11 2-15,-21 8 4 16,-3-20-40-16,-16-1-271 16,-4-16 78-16</inkml:trace>
  <inkml:trace contextRef="#ctx0" brushRef="#br0" timeOffset="33013.94">27865 8060 729 0,'-2'-29'166'0,"-2"14"73"16,1 6-230-16,-5 3-17 15,-2 4-13-15,-5 9-7 16,-2 5-10-16,-7 10 11 16,2 9 12-16,-7 12 6 15,3 0 7-15,-1 6 9 16,6-5 1-16,3 1 0 16,10-9-1-16,8 1 0 15,9-10-9-15,8 5 1 16,4-7 3-16,7 4 1 0,-3-4 0 15,3 5-4-15,-5-5-8 16,-4 10-13-16,-8-5-5 16,-12 8-29-16,-11 1-42 15,-19 17-99-15,-9-4 11 16,-16 6 64-16,3-12 87 16,3-7 136-16,13-19 122 15,10-7 49-15,17-12-52 16,3 0-68-16,3-5-94 15,4-4-26-15,2-1-53 16,4-5-14-16,6-1 5 0,8 0 3 16,1 4 6-16,12 2 6 15,-1 5 7-15,7 5 3 16,-3 9 3-16,7 10 2 16,-8 7 0-16,5 10 0 15,-9 4 0-15,2 10 1 16,-7-5 3-16,1 16-114 15,-5 1-126-15,-3 2 8 16</inkml:trace>
  <inkml:trace contextRef="#ctx0" brushRef="#br0" timeOffset="33635.01">27647 10207 703 0,'9'-10'442'16,"-11"6"-78"-16,0 2-91 15,2 1-329-15,-2 1-99 16,1 0-101-16,0 0-16 16,-1 1 38-16,-13 28 72 15,-45 46 120-15,33-21 130 16,5-4 28-16,4 4-4 16,6-4-38-16,7 2-19 15,6-10-37-15,10 3-9 16,8-7-4-16,17-3 2 15,4-9-1-15,14-4 2 16,-1-10-1-16,7-5-7 16,-12-7-14-16,0-5-2 15,-14-2-3-15,-5-1-1 16,-13 1 8-16,-4 1 45 0,-10 3 34 16,-2 3 33-16,-4 1 2 15,2-1-8-15,0 0-34 16,-27 16-35-16,-41 33-33 15,27-11 1-15,6 0 3 16,2 2 4-16,8-8 4 16,6 4-1-16,9-7-1 0,5 9-2 15,4 1-3-15,12 13-1 16,-1 1 0-16,4 17 0 16,1 0-1-16,0 18-5 15,-6-5-7-15,-4 7-13 16,-11-14-30-16,-15 11-234 15,-13-17 63-15</inkml:trace>
  <inkml:trace contextRef="#ctx0" brushRef="#br0" timeOffset="34477.5">26516 12616 1174 0,'-7'-7'300'0,"1"2"95"16,-1 6-354-16,-3 4-38 0,0 2-46 15,-9 14-22-15,-2 9-10 16,1 23 5-16,-2 7 26 16,-2 24 21-16,6-7 20 15,6 19 3-15,6-14 2 16,8 2-2-16,10-20-1 16,8 2 6-16,5-22-15 15,9-6-2-15,3-12 1 0,9-6-2 16,-3-12-6-16,8-9 13 15,-9-7 0-15,1-6 0 16,-13-1 1-16,-7-1 0 16,-13 6 4-16,-3 3 12 15,-7 7 17-15,-8 5 5 16,-5 10 1-16,-12 15 21 16,-7 1 4-16,-11 9 10 15,2 1 2-15,-5 6 2 16,9-6-25-16,1 12-18 15,8-2-28-15,4 14-10 16,10-2-2-16,10 18 0 16,8-5 3-16,5 11 1 15,4-17 3-15,0 10-7 16,-6-17-41-16,-6 6-62 0,-7-11-26 16,-9 1-100-1,-11-25-145-15,-19-24 30 0</inkml:trace>
  <inkml:trace contextRef="#ctx0" brushRef="#br0" timeOffset="35217.68">28463 9045 1083 0,'6'-25'274'0,"-11"14"96"15,2 0-322-15,-2 7-21 16,3 2-27-16,0 1-37 15,0 1-13-15,0 8 1 16,-12 31 4-16,-21 76 16 16,13-23 4-16,0 2 18 0,-6 14 4 15,9-17 3-15,-2-1 1 16,5-21 2-16,5-9-48 16,8-23-48-16,3-12-110 15,3-13 1-15,6-15 2 16,4-14 44-16,11-20 45 15,1-7 99-15,10-18-47 16,0-3-8-16,6-16-1 16,-5 3 1-16,3-15 14 15,-4 8 50-15,2-6 7 16,-6 19 2-16,1 10-1 16,-8 24-3-16,-6 11 15 15,-9 16 15-15,-4 8 24 16,-5 8 8-16,0 11 7 15,1 7-14-15,-1 16-14 16,-1 8-23-16,-5 15-7 0,0 0-8 16,-2 11 1-1,1-5 1-15,-2 4 1 0,0-13-2 16,-2 0 1-16,5-15-91 16,1-3-45-16,2-14-16 15</inkml:trace>
  <inkml:trace contextRef="#ctx0" brushRef="#br0" timeOffset="35779.61">29153 8623 1064 0,'-3'20'226'0,"-2"4"94"16,9 5-295-16,-8 24-50 16,-2 12 18-16,-1 20 2 15,-1-7 4-15,-6 7-5 16,2-21 0-16,-3 0-1 16,-2-20 1-16,2-1 1 0,4-16 8 15,3-7 2-15,2-9 6 16,5-5-2-16,1-6-5 15,1-2-7-15,-1 1-9 16,0 0-8-16,0 0-2 16,3-8 3-16,12-25 4 15,30-42 2-15,-16 38 1 0,10-1-4 16,-1 12-1-16,5 7-3 16,-7 8 1-16,-2 4-6 15,-11 8 2-15,-3 5-2 16,-7 2 4-16,-1 5 1 15,-3 2 9-15,2 7 3 16,-2-2 5-16,-4 8-2 16,-6 0 3-16,-8 4 0 15,-7-3 0-15,-13 6 2 16,-5-4-2-16,-13 1-24 16,-1-4-22-16,-2-6-36 15,7-7-4-15,5-10-51 16,13-10-24-16,7-11 3 15,13-6 35-15,13-12-40 16,9-2 54-16,21-9 34 16</inkml:trace>
  <inkml:trace contextRef="#ctx0" brushRef="#br0" timeOffset="36144.83">29817 8829 149 0,'0'4'193'0,"-8"6"-40"16,-7 13 8-16,-5 7-85 16,-10 13-21-16,-1 7-34 0,-1 4-9 15,5-5-11 1,5-3-1-16,6-12-1 0,6-7-2 16,4-11-4-16,4-5-1 15,3-6 0-15,7-4 3 16,5-4 5-16,4-7 12 15,5-2 5-15,4-9 8 16,0-1 0-16,-5-4 8 16,-6 4 5-16,-4-4 44 15,-10 7 1-15,-6-4 4 16,-3 3 4-16,-3-2-9 16,0 6-53-16,-2-2-29 15,2 6-22-15,-1 4-128 0,-1 7-46 16,1 8-48-1,2 8 6-15,4 2-11 16,10 3 63-16</inkml:trace>
  <inkml:trace contextRef="#ctx0" brushRef="#br0" timeOffset="37265.74">30281 8673 569 0,'-29'-15'409'0,"-5"6"-61"15,6 8-54-15,-9 5-231 16,2 4-33-16,-6 6-8 16,5 8-31-16,-7 12-5 15,6 4-4-15,-2 9-6 16,7 1-4-16,6 1-8 15,14-10-6-15,7-3-10 16,9-11-2-16,8-4-8 16,3-10 12-16,5-6 8 15,4-6 18-15,6-10 13 16,-2-4 13-16,8-11 3 16,-2-5 1-16,1-17-8 15,-7-2-8-15,2-14-3 16,-8 4 0-16,-4-11 3 0,-7 6 22 15,-1-8 33-15,-8 8 22 16,-3-5 32-16,0 13 9 16,-1 6 10-16,-3 19-12 15,-2 6-3-15,3 12-30 16,-2 5-17-16,2 5-28 0,2 4-37 16,2 2-35-16,-1-2-13 15,0 2 1-15,-2 32 3 16,-5 46 23-1,6-23 16-15,2 1 11 0,5-4 2 16,4-10 0-16,2-6-14 16,0-13-5-16,4-4-8 15,-1-9-1-15,5-7 2 16,4-2 13-16,10-8 5 16,0-3 10-16,8-3 0 15,-7-3 1-15,-3 0 5 16,-11 5 7-16,-9 1 27 15,-9 5 9-15,0 2 9 16,-2 2 1-16,-2-2-4 16,1 1-32-16,1-1-20 15,0 1-18-15,0 0-29 0,0 0-5 16,0 1 2-16,0 0 10 16,11 18 8-16,24 42 23 15,-13-34 1-15,0-6 0 16,0-1-2-16,-5-10 1 15,0-4 0-15,-6-5 1 16,-1-3 3-16,-1-4 3 16,3-5 1-16,3-6 4 15,5-5-1-15,-2-3 0 0,3-6-1 16,-3 4 0-16,-3 6-2 16,-3 3-1-16,-3 8-3 15,-5 8-5-15,-1 2-10 16,-1 1-1-16,-2-1-10 15,2 1 2-15,7 27 3 16,54 53 8-16,-24-8 5 16,-2 5 10-16,2 22 2 15,-6-6-1-15,-3 17 0 16,-8-13 0-16,-10 8-1 16,-8-17-1-16,-11-4-1 15,-8-24 3-15,-6-10 11 16,-2-22 7-16,-5-9 22 15,2-12 15-15,-8-10-1 16,1-8-11-16,-3-13-5 16,6-5-19-16,-1-12-4 0,9-8 2 15,11-10-1-15,11 2-5 16,15-7-10-16,10 11-6 16,12-1-6-16,3 15-1 15,3-2 4-15,-6 12 7 16,-1-4-46-16,-8 0-47 15,-2-19-299-15,-4-2 39 0</inkml:trace>
  <inkml:trace contextRef="#ctx0" brushRef="#br0" timeOffset="38182.87">24924 7020 841 0,'-60'19'258'16,"2"-9"59"-16,28-21-236 0,5 8-49 16,12-3-43-16,7 1-53 15,12 2-14-15,15-5-1 16,9-1 16-16,18-7 18 15,9-4 39-15,14-5-2 16,3-1 2-16,13-5-3 16,-4-1 3-16,20-6-2 15,-1 3 2-15,22-6 0 16,-4 3 4-16,27-11 1 16,-10 3 0-16,16-6 0 15,-14 4 0-15,21-5-1 0,-21 10 0 16,9-4-2-16,-14 5 2 15,14-3 0-15,-22 3 0 16,23-4 0-16,-12 5 3 16,4-4 0-16,-25 6-1 15,2 1 0-15,-34 7 1 0,-7 4 0 16,-23 10-1-16,-7 4 3 16,-19 7-1-16,-8 3 5 15,-11 1 1-15,-4 0 10 16,-5 2 3-16,0 0 8 15,-2-2-2-15,1 2 1 16,0 0-13-16,0 0-68 16,0 0-48-16,-2 2-91 15,-10 5-69-15,-28 29-43 16</inkml:trace>
  <inkml:trace contextRef="#ctx0" brushRef="#br0" timeOffset="38598.75">25069 8647 1051 0,'-6'-2'214'0,"2"0"40"16,4 2-413-16,0 0-159 15,0 0-45-15</inkml:trace>
  <inkml:trace contextRef="#ctx0" brushRef="#br0" timeOffset="39678.28">25324 8670 3 0,'38'-8'5'0,"-1"-1"-1"15,14-3 2-15,-2-3 0 16,15-3-1-16,1 2-1 0,9-4-1 15,-7 0-1-15,11-2 2 16,-10 2 12-16,8-3 22 16,-8 4 3-16,11-4 12 15,-8 4 4-15,13-5-9 16,-7 2-24-16,19-8 0 16,-3 1-12-16,14-7-2 15,-14 2-2-15,11-4-1 16,-20 5 1-16,7 0 28 15,-17 8 7-15,9-5 10 16,-9 5 4-16,12-2 1 16,-5-1-28-16,11-4-12 15,-9 4-9-15,3-1-3 16,-18 4-4-16,-7 3 2 0,-19 11-1 16,-7 0 7-1,-17 5 13-15,-5 2 19 0,-8 3 5 16,-3-1 4-16,-3 2-7 15,1 0-10-15,0 0-19 16,-1 0-2-16,1 0 2 16,0 0 20-16,0 0 10 15,0 0 18-15,0 0 7 0,0 0 13 16,0 0-14-16,0 0-4 16,0 0-17-16,0 0-10 15,-2 0-21-15,1 0-7 16,1 0-8-16,0 0-1 15,0 0 0 1,0 0 2-16,0 0 0 0,0 0 2 16,0 0 0-16,0 0 4 15,0 0 0-15,0 0 2 16,0 0-1-16,0 0-1 16,0 0-5-16,0 0 0 15,0 0-1-15,0 0 0 16,0 0 0-16,0 0 4 15,0 0 2-15,0 0 5 16,0 0 0-16,0 0 1 16,0 0-4-16,0 0-2 0,0 0-7 15,0 0 0 1,0 0-1-16,0 0 0 0,0 0-1 16,0 0 2-16,0 0-1 15,0 0 2-15,0 0 1 16,0 0 3-16,0 0 2 15,0 0 4-15,0 0-2 16,0 0 0-16,0 0-2 0,0 0-2 16,0 0-3-1,0 0 1-15,0 0-1 16,0 0-1-16,0 0 0 0,0 0 2 16,0 0-1-16,0 0 2 15,0 0 0-15,0 0 1 16,0 0-2-16,0 0 2 15,0 0-3-15,0 0 1 16,0 0-3-16,0 0 1 16,0 0-2-16,0 0 0 15,0 0 0-15,0 0 0 16,0 0-2-16,0 0 1 16,0 0-2-16,0 0 1 15,0 0-2-15,0 0 1 0,0 0 0 16,0 0-1-16,0 0 0 15,0 0-6-15,0 0-14 16,0 0-49 0,0 0-41-16,0 0-254 0,0 0 5 15,0 0-112-15</inkml:trace>
  <inkml:trace contextRef="#ctx0" brushRef="#br0" timeOffset="40994.06">29769 7365 438 0,'-17'2'293'15,"8"-1"-59"1,0-3-59-16,-3 3-262 16,-2 3-49-16,0 3-4 0,-2 1 0 15,2 4 29-15,2-3 58 16,3-2 52-16,0-1 28 15,4-2 23-15,1-2 43 16,3 0 22-16,0-2 11 16,0 0-22-16,1 0-19 15,0 0-45-15,0-1-31 16,0 0-19-16,0-1-6 16,1 1-2-16,4 0 1 15,18-8 7-15,45-22 7 16,-30 12 2-16,7-1-1 15,-3 1 0-15,6 1-1 16,-9 2-1-16,3-1-1 16,-8 5 1-16,4-2 1 0,-6 1 0 15,7 2 1-15,-2-1 2 16,5 0 0-16,-5 0 0 16,6 0 1-16,-6 1 0 15,3-1 0-15,-8 4 1 16,-2 0 2-16,-8 1-1 0,-6 3 10 15,-8 1 9-15,-2 2 17 16,-5 0 6-16,0 0 11 16,-1 1-9-16,0 0-8 15,0 0-18-15,0 0-6 16,0 0-11-16,0-1-2 16,-1 1 0-16,1 0 0 15,0 0 1-15,0 0 1 16,0 0 0-16,0 0 0 15,0 0-2-15,0 0 0 16,0 0-2-16,0 0 1 16,0-1-1-16,-1 1 0 15,1 0-1-15,0 0 2 16,0 0-2-16,0 0 0 16,0 0-4-16,0 0-15 15,0 0-39-15,0 0-135 16,0-1-76-16,1-1-56 0</inkml:trace>
  <inkml:trace contextRef="#ctx0" brushRef="#br0" timeOffset="42095.17">31379 6990 318 0,'-6'8'205'0,"5"-3"8"16,0-5-51-16,2 0-98 0,-1 0-25 15,0-2-37-15,0 1-35 16,0 0-3-16,1 0 14 16,8-5 10-16,14-5 10 15,41-25 2-15,-38 19 1 16,6-4 3-16,0 1-1 15,8-2 0-15,-2 0-1 16,10-3 0-16,-1 3-2 0,8-2 1 16,-3 3 0-16,8-3 3 15,-5 4 0-15,13-5 1 16,-5 1-1-16,10-3 0 16,-6 3-3-16,4-1 36 15,-16 5 6-15,-9 1 13 16,-14 4 15-16,-8 3 24 15,-13 4-29-15,-2 2 5 16,-3 4-5-16,-4-2 1 16,-1 4-18-16,-1 0 9 15,-1 0-5-15,1 0 5 16,0 0-14-16,0 0 0 16,0 0-15-16,0-1-5 15,0 1-13-15,0 0-2 0,0 0-7 16,0 0 0-16,0 0-3 15,0 0 0-15,0 0-2 16,0 0 0-16,0 0-2 16,0 0-2-16,-1 0-3 15,1 0-12-15,0 0-22 16,-1 0-91-16,1-1-233 16,0 0 1-16,1-1-158 0</inkml:trace>
  <inkml:trace contextRef="#ctx0" brushRef="#br0" timeOffset="44774.12">29166 9741 852 0,'-11'4'212'16,"19"-4"54"-16,-11-1-300 15,6 1-52-15,-3-1-5 16,5 0-8-16,34-6 8 15,48-16 59-15,-20 1 18 16,-1-4 4-16,8-6 5 16,-4 3 8-16,12-4 15 15,-9 1 3-15,10-6 2 16,-8 7-2-16,-1-3-2 16,-11 5-14-16,0 5-1 15,-17 8-2-15,-2 2 2 0,-12 7-1 16,-3 1-19-16,-13 4-37 15,-5 1-132-15,-9 2-14 16,-9 5-77-16</inkml:trace>
  <inkml:trace contextRef="#ctx0" brushRef="#br0" timeOffset="45504.89">29331 9771 303 0,'-19'11'90'0,"5"-4"28"16,8-2-72-16,4-2-13 15,3-3-14-15,-1-1-11 16,1 0-7-16,14-3-11 16,21-5 13-16,49-17 12 15,-30 6 7-15,12-5 10 16,-4-2-5-16,9 1-2 15,-7 1-5-15,5 0-6 16,-10 5-10-16,3 1 0 16,-12 5-4-16,-2 2 1 0,-17 4-1 15,-7 3 3-15,-12 3 1 16,-5 0 14-16,-6 2 7 16,-2 0 18-16,0 0 6 15,0 0 8-15,0 0-10 16,0 0-1-16,0 0-12 15,-1 0 6-15,0 0-2 16,0 0 9-16,0 0-6 16,0 0-1-16,1 0-16 15,0 0-7-15,0 0-11 0,0 0-3 16,0 0-3-16,0 0-1 16,0 0-1-16,0 0-1 15,0 0-1-15,0 0 1 16,0 0 1-16,0 0 3 15,0 0 1-15,0-1 2 16,0 1 2-16,0 0 1 16,0 0-1-16,0 0 0 15,0 0-2-15,0 0-1 16,0 0-4-16,0 0 1 16,0 0-4-16,0 0 0 15,0 0-1-15,0 0-1 0,-2 0 0 16,2 0 1-16,0 0 1 15,0 0 0-15,0 0 2 16,-1 0 2-16,1 0 2 16,0 0 3-16,-1 0 1 15,0 0 3-15,1 0-2 16,-1 0-1-16,1 0-3 16,0 0-2-16,0 0-3 15,0 0 5-15,0 0-43 16,0 0-130-16,0 0-105 0,0 0-51 15</inkml:trace>
  <inkml:trace contextRef="#ctx0" brushRef="#br0" timeOffset="56915.89">28147 9192 848 0,'-29'14'182'16,"16"-7"78"-16,-1 1-270 15,2 0-52-15,1 1-38 16,7 1-2-16,5 0-2 16,6-4 19-16,7-2 39 15,3-3 36-15,11-6 11 16,4-3 7-16,18-8 10 16,6-6 3-16,26-6 0 15,8-6-8-15,19-5-6 16,-6 0-8-16,25-6 1 15,-15 4 0-15,20-6 2 16,-5 1-1-16,23-5 1 0,-16 4 1 16,19-6 3-16,-17 8-2 15,10-1 0-15,-25 8-1 16,6-1-2-16,-23 9-2 16,0 5 0-16,-27 6 1 0,-6 4 1 15,-24 8 1-15,-7 1 1 16,-18 2-1-16,-6 4-14 15,-8 1-10-15,-4-2-17 16,-6 5-41-16,-19 10-98 16,-17 7 18-16</inkml:trace>
  <inkml:trace contextRef="#ctx0" brushRef="#br0" timeOffset="57370.83">28197 9728 823 0,'-45'23'247'0,"44"-16"45"16,-5-5-256 0,5-2-99-16,1 0-14 0,0 0-6 15,2 0-7-15,26 11 43 16,53 9 22-16,-31-19 7 15,22-5 1-15,3-8 7 16,19-10 15-16,0-3 6 16,28-13 15-16,-3-3 5 15,27-9-6-15,3 0 2 16,25-12-8-16,-16 6-8 0,20-10-3 16,-21 7 3-1,10-5-12-15,-20 9 4 16,10 3-4-16,-30 12 1 0,5-1-1 15,-31 10 1-15,-4 4 1 16,-28 6 0-16,-5 4 3 16,-22 8 2-16,-8 1 2 15,-15 5 5-15,-6-1 9 16,-8 3 2-16,-4 1 8 16,-2 0-3-16,0 0-38 15,-1 0-241-15,0 0-7 16,-35 10-121-16</inkml:trace>
  <inkml:trace contextRef="#ctx0" brushRef="#br0" timeOffset="59710.31">31835 5668 909 0,'3'13'186'15,"-3"-7"84"-15,-3-2-272 16,2 6-45-16,1 0-20 16,4 2-26-16,0-1 5 0,2-4 8 15,0-9 54-15,0-8 53 16,-3-8 53-16,-1-9 39 16,-3-3 8-16,0-11 6 15,-2 2-18-15,-3-2-3 16,1 1-29-16,1-9-12 15,0 0-21-15,2-11-15 16,2-4-25-16,1-21-10 16,1 4-3-16,-2-7 3 15,0 15 1-15,0 1 1 16,-1 24 4-16,0 7 1 16,1 11 0-16,0 1 2 15,0 6-1-15,-1-2-2 16,1 0-1-16,-1 0-3 15,-1 7-2-15,1 3-2 16,1 6-5-16,0 3-45 16,-1 5-8-16,0 4-92 0,1-3-6 15,-1 13-31 1,-1 26 13-16,-7 72-88 0,4-34 21 16,2 10-32-16</inkml:trace>
  <inkml:trace contextRef="#ctx0" brushRef="#br0" timeOffset="60077.64">32337 4523 896 0,'12'9'215'16,"-14"-8"66"-16,0 6-256 16,-2 8-38-16,-4 24-4 15,-2 8-7-15,0 19-7 16,-1 7 5-16,2 9-4 16,2-11 4-16,0 16 8 15,-2-11 10-15,-1 4 1 16,0-8 5-16,-2 4-1 0,-1-15 3 15,4 11-1 1,0-9 2-16,-2-1-1 0,5-13 2 16,3-8-1-16,1-13 1 15,0-7-45-15,5-6-45 16,0 1-156-16,2-1-6 16</inkml:trace>
  <inkml:trace contextRef="#ctx0" brushRef="#br0" timeOffset="60513.59">31729 5277 616 0,'-6'4'197'0,"2"-3"21"16,5 16-148-16,0-5-77 16,4 11 1-16,2 14-1 15,5 9 5-15,7 15-1 16,3-5 0-16,9 0 0 16,1-13-1-16,7-10-1 15,-4-19 3-15,5-7 3 0,-2-14 3 16,5-10 13-16,-3-5 8 15,8-7 4-15,-2-3-1 16,6-6-1-16,-7 6-10 16,6-9 17-16,-6 4 11 15,-1-8 35-15,-10 5 15 0,-4-8 15 16,-11 1-13 0,-1-2-12-16,-9 9-34 15,0 4-11-15,-3 12-17 0,-3 6-29 16,-3 13-39-1,-1 2-328-15,-2 1 74 0</inkml:trace>
  <inkml:trace contextRef="#ctx0" brushRef="#br0" timeOffset="61495.13">30028 7392 890 0,'3'6'188'15,"-12"-6"69"-15,10 5-519 16,-2 7 70-16</inkml:trace>
  <inkml:trace contextRef="#ctx0" brushRef="#br0" timeOffset="64226.51">29884 7347 601 0,'1'7'165'16,"-2"-3"37"0,-4-1-159-16,4-3-46 0,0 0-2 15,-2 1 2-15,1 0 1 16,-4 3 8-16,-3 2 6 16,-7 2 6-16,-38 11 3 15,28-23 5-15,-3-3-3 16,-6-2 12-16,4-2 10 0,-5-2 11 15,2 1 5-15,-5-2 3 16,5 1-16-16,-9-1-13 16,4 2-18-16,-5-4-11 15,7 1-6-15,-1-5-3 16,6 2 12-16,-3-3 16 16,10 2 9-16,-4-3 10 15,7 4 7-15,-1-5 9 16,7 2-11-16,0-6-1 15,2-1-9-15,-1-10-5 16,3 2-20-16,0-11-8 16,3 4-6-16,4-6 0 15,6 6-2-15,3-5 2 16,4 6-1-16,3-4 1 16,-1 1 0-16,5-15-4 15,0 1-3-15,7-3 0 16,-1 3-2-16,11-4 0 0,-4 13 2 15,6-2 4-15,-6 6 0 16,6-1 1-16,-8 9 0 16,7-2 1-16,-2 6-1 15,10-3-1-15,3 7-1 16,8-6-1-16,-1 4 0 16,12-5 2-16,-7 4 0 0,8-1 2 15,-9 7-1-15,3 5 0 16,-14 8-1-16,1-1 0 15,-13 7-1-15,1 1 1 16,-2 0 1-16,11 3-1 16,0 1 0-16,16 2 0 15,7 1 0-15,17 0 1 16,-7 1 1-16,5 3 0 16,-15-3 0-16,-2 3 1 15,-19 3-2-15,-4 3-2 16,-7-1-2-16,-2 2-2 15,-6 3 0-15,5 9 0 16,-3 3 1-16,2 13 1 16,-5 6 0-16,1 12-1 0,-5-4 0 15,0 12 3 1,-5-11 1-16,5 6 3 16,-5-10 0-16,-1 4-2 0,-4-10-3 15,-2 8-1-15,-8-6-2 16,-3 9 3-1,-3-3 2-15,-2 8 1 0,-3-7-1 16,-3 1 1-16,0-10-3 16,-7 0 2-16,-2-9 0 15,-7 6 2-15,-5-4 1 0,-9 5 1 16,0-1-1 0,-10 1 2-16,4-5 0 0,-3-2 3 15,4-6-2-15,-16-2 2 16,-4-4-2-16,-24 5 1 15,-2-4-2-15,-16 0 3 16,8-4 0-16,-14 3 4 16,15-6 0-16,-7 0 6 15,10-4-1-15,-14 3 0 16,16-4-4-16,-21 2-3 16,0 0-46-16,-24-2-312 15,13-7 89-15</inkml:trace>
  <inkml:trace contextRef="#ctx0" brushRef="#br0" timeOffset="66789.88">30832 3406 804 0,'-2'0'209'15,"0"0"52"-15,-1 0-225 16,1 1-46-16,-4 8-3 0,-3 23 3 16,-8 49 2-16,10-33 6 15,-1 10 0-15,0-8 0 16,0-5-1-16,2-12 2 16,1-7 0-16,2-12 2 15,2-8 1-15,0-4 1 16,1 0-1-16,0-4 1 15,0 1 0-15,-2 1 2 16,2-1 4-16,0 1 1 16,0 0 4-16,0-1-1 0,0-1-6 15,7-16-5-15,11-22-2 16,24-52-6-16,-14 36 2 16,-4 11 3-16,3 5 1 15,-7 11 1-15,7 0-1 16,-1 5 1-16,6 0-3 15,-5 9 0-15,2 1-4 16,-10 10-3-16,-5 4-6 16,-5 8 2-16,0 2-4 15,-2 10 4-15,3 10 3 16,2 5 6-16,5 11 1 16,-1 3 3-16,4 5 1 15,-1-6 0-15,4 2-1 16,-7-12 0-16,3-3-9 15,-6-15-14-15,-1-5-36 16,-4-6-13-16,0-8-34 16,0-11-131-16,5-8 35 15</inkml:trace>
  <inkml:trace contextRef="#ctx0" brushRef="#br0" timeOffset="67245.66">31327 3174 304 0,'-1'21'71'15,"2"-5"26"1,0 9-86-16,4 5-7 0,2 6 0 16,4-2 0-16,3 6 0 15,2-6-1-15,1 5 1 16,1-5 0-16,0-2 1 15,-3-7 2-15,1-4 13 16,-3-10 11-16,4-4 21 16,1-10 3-16,6-8 1 15,2-7-12-15,10-6-11 16,-6-4-20-16,0-3-4 16,-8 5-8-16,-1-1 46 15,-10 5 10-15,-2 1 15 0,-3 2 15 16,-2-1 33-16,-4 9-36 15,0-1 1-15,-3 3-9 16,1 3-20-16,0 5-34 16,-1-3-23-16,2 3-18 15,0 1-19-15,0 0-2 16,0 1-5-16,0 0 1 16,-1 10-38-16,2 1-5 0,2-3-29 15,-2-5-32-15,1-3-102 16,16 7 32-16</inkml:trace>
  <inkml:trace contextRef="#ctx0" brushRef="#br0" timeOffset="68433.06">32044 3044 221 0,'0'1'111'16,"-2"-1"-8"-16,1 2-38 15,1-2-57-15,0 0 2 16,0 1-3-16,0 11 0 16,1 11 1-16,7 41-1 0,-8-35-3 15,1 3-1-15,-2-4 0 16,0 3 0-16,-2-3 0 16,1 2 1-16,0-2 0 15,-2-5 0-15,3-6-1 16,-1-4 1-1,2-10 4-15,-1-2 6 0,2-2 3 16,-1 1 47-16,0-1 13 16,0 1 29-16,-1 0-3 15,1-1 0-15,0 0-46 16,0-2-20-16,8-13-33 0,9-20-4 16,18-39-2-16,-17 30 1 15,-4 5 5-15,0-4 27 16,-4 10 12-16,0-2 7 15,-2 6-1-15,-2 1-2 16,-2 8-25-16,-1 1-12 16,-2 5-9-16,2 0-1 15,0 2-2-15,1-5 0 16,1 1 0-16,2-4 1 16,1 0 2-16,-3-6 2 15,0 7 5-15,-4-9-1 16,-2 2 8-16,-5-3 11 15,0 4-1-15,-2-7-3 16,0 7 2-16,0-2-4 16,1 4-11-16,-1-6-2 15,1 6 1-15,-1-4-1 0,0 4-1 16,1 0 2-16,1 10 1 16,0 0-1-16,2 8-3 15,0 4-4-15,0 2-8 16,2-1-8-16,1 1-1 15,0 0-3-15,-1 1 2 0,0 0 1 16,-13 26 5-16,-17 50 0 16,24-27 3-16,-1 20 1 15,2 2 4-15,-4 15 2 16,0-5 1-16,-1 12 0 16,4-8 2-16,-1 4-2 15,5-10 1-15,5-1-2 16,4-19 0-16,0-5-3 15,3-14 1-15,3-8-3 16,-1-11 1-16,5-6 0 16,4-14 3-16,8-10 2 15,3-10 1-15,12-20 2 16,-1-9 1-16,7-14-1 16,-7-2 0-16,-1-14 2 15,-10 3 0-15,-4-16 1 16,-8 10 1-16,-5-10 4 0,-3 14 15 15,-2-5 5-15,-1 15-1 16,-3-10-2-16,1 10-5 16,1-7-18-16,0 8-5 15,-4-2 1-15,1 14 3 16,-5 2 11-16,-2 15 8 16,-2 9 2-16,1 9-2 15,0 7-13-15,-2 6-20 0,-6 8-17 16,-2 6-4-16,-11 17-3 15,-3 11 10-15,-7 17 5 16,3 7 9-16,-1 17 2 16,11-5 3-16,7 9 1 15,10-4 1-15,11-2 1 16,12-15 1-16,15-8 1 16,12-17 1-16,18-12 1 15,7-15 2-15,14-11 0 16,-5-8-2-16,3-7-1 15,-18-4-3-15,-9-2-6 16,-22 6-10-16,-10 1-22 16,-17 2-26-16,-11 3-93 15,-19 7-155-15,-18 9 3 0</inkml:trace>
  <inkml:trace contextRef="#ctx0" brushRef="#br0" timeOffset="69653">30712 4209 545 0,'-11'34'379'15,"5"-21"-95"-15,10-14-57 16,6 4-290-16,16 1-34 16,13 1-12-16,17-2-31 15,5-3-2-15,19-6-39 16,-7 1 42-16,12-13 18 16,-13-2 50-16,16-8 87 15,-13-1 46-15,5-11 21 16,-5 1 5-16,13-12 5 15,-10 4-46-15,14-11-5 16,-8 3-17-16,10-20-8 16,-10 6-10-16,7-21-2 0,-10 0 0 15,15-23-4-15,-15 10 1 16,6-16 0-16,-14 17-13 16,-6-2 75-16,-25 22 39 15,-4-7 14-15,-16 19 3 16,-4-12 14-16,-8 8-74 15,1-10-41-15,0 16-16 16,-1-8-1-16,-1 12-2 0,-2-6 2 16,-4 13 5-16,-7-3 4 15,-5 13-3-15,-3 0-3 16,-4 12-4-16,-8-3-4 16,0 7-6-16,-11 1 1 15,0 0 2-15,-9-3-1 16,2 7 1-16,-6-2-2 15,-1 4-2-15,-13 3 0 16,0 10 0-16,-19 3-1 16,3 5 3-16,-6 3 0 15,10 1 4-15,-9 6-1 16,13 4 1-16,-10 5 1 16,5 6-1-16,-8 10-3 15,5 0 2-15,-16 14-2 16,11 1 1-16,-11 14 1 0,7 1 2 15,-4 21 2-15,20-8 2 16,-2 2 1-16,17-12 0 16,-2 7-3-16,15-14 0 15,-3 12 0-15,8-1 0 16,2 11-2-16,9-12 2 16,2 7-1-16,9-13 1 0,6 8-3 15,4-10 0-15,7 8 3 16,3-8-1-1,6 8 2-15,-1-11 3 16,8 12 3-16,-1-7-2 0,4 5 1 16,1-10-3-16,5 6 0 15,-1-16-3-15,5 2 3 16,1-13-1-16,11 2 1 16,0-7 1-16,10 6-1 15,-1-3 0-15,11 9 0 16,-8-4 0-16,5 4-1 15,-8-6 0-15,1 4-2 16,-10-4 1-16,3 4-2 16,-7-5 1-16,2 3-1 15,-9-7 0-15,-1-1 1 16,-11-8 0-16,-3 0 0 16,-6-9 2-16,-2-2 1 0,-4-5 1 15,-3-4 1-15,-1-2 2 16,0-1 2-16,0 0 1 15,0 0 1-15,0 0 0 16,0 0 1-16,0 0-1 16,0 0-2-16,-1 0-2 15,1 0-2-15,0 0-2 16,0 0-1-16,0 0 0 16,0 0 0-16,0 0 2 15,0 0 2-15,0 0 4 0,0 0 3 16,0 0 2-16,0 0-4 15,0-1-13-15,0-1-298 16,0 1 88-16</inkml:trace>
  <inkml:trace contextRef="#ctx0" brushRef="#br0" timeOffset="70981.28">10696 7089 597 0,'-12'15'145'15,"-2"-23"48"-15,2 9-169 16,8-1-31-16,4-1-30 16,2 0-1-16,-2 0 0 0,1-1 3 15,20-6 5-15,49-23 32 16,-23 5-1-16,0-4 1 15,7-5 0-15,-6 2 3 16,10-11 2-16,-2 2 2 16,15-9 0-16,-2 0-1 0,16-9-3 15,-6 7-2-15,2-1-1 16,-13 11-2-16,0 5-5 16,-17 14-42-16,-2 5-119 15,-14 12 20-15</inkml:trace>
  <inkml:trace contextRef="#ctx0" brushRef="#br0" timeOffset="71222.75">11015 7294 445 0,'-7'8'309'0,"1"-5"-72"16,13-3-50-16,0-6-174 0,8-3-24 16,16-11 0-16,8-7 5 15,24-12 5-15,8-2-1 16,16-15 2-16,0 2-8 16,20-14-224-16,-6 5 73 15</inkml:trace>
  <inkml:trace contextRef="#ctx0" brushRef="#br0" timeOffset="73972.36">32430 6117 226 0,'5'6'95'16,"-4"-3"-3"-16,-2 0-101 0,1-3-75 16,-1 0-11-16</inkml:trace>
  <inkml:trace contextRef="#ctx0" brushRef="#br0" timeOffset="87274.6">8431 10639 1036 0,'-1'-4'210'0,"0"2"98"16,-2 1-318-16,2 1-16 0,1 0-4 16,0 0-8-16,0 0 0 15,0 0 7-15,0 0 12 16,1-1 5-16,0-1 5 16,14 0 2-16,9-1 2 15,40-8 0-15,-33 3-1 16,12-1 3-16,-2-1 1 15,11-2 0-15,-1 2 1 16,15-2 1-16,-4 3-1 0,15-3 1 16,-3 1-1-16,15-5 0 15,-6 3-1-15,12-4 2 16,-10 4-1-16,1 0 1 16,-14 5 1-16,-2-1-1 15,-16 2-2-15,6 3 0 16,-8-1 1-16,4 0 0 15,-8-2-1-15,1 3 2 16,-7-2 0-16,-3 0 0 16,-7 3 0-16,-1 2 2 15,-10-2 0-15,-2 2 1 16,-8 2 1-16,-4-3 4 16,-4 2 2-16,0 1 1 15,-3-1-1-15,0 0-2 0,0 0-6 16,0 0-7-16,1 1-40 15,32 13-122-15,51 16-104 16,-6-24-43-16</inkml:trace>
  <inkml:trace contextRef="#ctx0" brushRef="#br0" timeOffset="88029.93">12830 10421 937 0,'1'14'238'0,"-3"-25"40"16,2 14-321-16,7-5-111 16,7 2 8-16,8 2 32 0,12-1 12 15,7 0 90-15,11 0 10 16,-3-3 0-16,9-1 0 15,-3-1 0-15,9-2 1 16,-8 0 15-16,13 4 20 16,-5-2 0-16,13 3 2 15,-3-1-1-15,13 2-14 16,-6 0-18-16,19 1 0 16,-11 3-2-16,18 0 3 15,-11-1-3-15,12 3 0 16,-14-1-1-16,9 0 1 15,-11-1-2-15,7 3 2 16,-15-4 0-16,7 2 0 16,-15-2 1-16,5 1 9 15,-13-3 2-15,6 3 25 16,-16-3 1-16,-1-1 4 0,-15 0-5 16,-5 2 15-16,-14 1-13 15,-4-5 22-15,-10 4 2 16,-4-4 0-16,-2 4-16 15,-3-4-18-15,-1 2-62 0,1 0-288 16,0 0 71-16</inkml:trace>
  <inkml:trace contextRef="#ctx0" brushRef="#br0" timeOffset="131969.87">19379 9985 284 0,'-44'-81'345'0,"-7"2"-44"16,5 22-2-16,1 7-92 15,15 17-57-15,2 8-26 16,13 12-53-16,3 6-21 16,5 4-41-16,3 2-30 15,4 3-18-15,0-2-10 16,0 1 0-16,19 37 3 15,23 47 20-15,-6-14 12 16,0-3 8-16,7 10 4 16,-5-11 2-16,5 8 6 15,-2-14-1-15,5 6-46 0,-5-12-37 16,5-3-116-16,-5-16-111 16,5-10-16-16,-12-23-103 15</inkml:trace>
  <inkml:trace contextRef="#ctx0" brushRef="#br0" timeOffset="132611.46">19718 9953 754 0,'-4'-12'175'16,"2"10"62"-16,2 1-223 0,4 5-29 16,-4-4-5-16,2 1-6 15,6 11 3-15,22 27 7 16,34 51 11-16,-29-28 1 15,-4-4 6-15,0-1 0 16,-8-18 0-16,-3-8 1 16,-8-16 1-16,-2-6 1 15,-8-9-1-15,1-6 2 16,2-8 0-16,5-19-1 16,-1-14 0-16,4-17 0 15,-1-3-2-15,-4 3 3 16,-4 17 2-16,-1 12 17 15,-2 18 2-15,-1 8-3 0,0 4-5 16,4 5-8 0,2 1-20-16,-6-1-7 0,1 1 4 15,26 6-1-15,37 54 5 16,-23-25 2-16,-4-4 4 16,8-1-1-16,-6-11 3 15,1-10 1-15,-6-10 2 16,-1-15 5-16,-8-9 2 15,-2-10 2-15,-8-9 0 0,-3-22-1 16,-3-4-5-16,-6-18-2 16,-9-2-1-16,-2-18 0 15,-7 1-1-15,-13-11 4 16,0 18 3-16,-4 2 43 16,1 30 9-16,-2 17 25 15,7 26 5-15,-1 6-3 16,6 12-47-16,3 6-29 15,9 9-31-15,7 15-15 16,5 6-4-16,10 16-1 16,6 6 19-16,13 17 3 15,6 0 8-15,15 10 3 16,0-6 5-16,8 10 0 16,-3-15 5-16,4 6-90 15,-10-10-73-15,2 6-144 16,-17-22-63-16</inkml:trace>
  <inkml:trace contextRef="#ctx0" brushRef="#br0" timeOffset="133641.34">20399 9509 460 0,'8'-2'197'15,"-2"2"-10"-15,6 0-81 16,7 1-118-16,12 3 1 15,6 2 9-15,10 1-1 16,-3-1 0-16,2-3-5 16,-8-3 1-16,-3-6-1 15,-12-6 3-15,-3-11 3 16,-6-10 6-16,0-15 3 16,-2-11 0-16,-4-10 1 15,-6 8-2-15,-3-1 16 16,-4 16 20-16,-3 13 31 15,-1 17 10-15,1 2 6 16,2 10-22-16,-1 5-41 16,1 6-34-16,-5 17-15 0,-3 12-7 15,-2 19 4-15,4 6 15 16,3 11 2-16,9-11 2 16,6 1 1-16,6-16 2 15,4-2 3-15,3-14 2 16,8-6 1-16,3-10 0 15,5-11 1-15,0-7 2 16,1-10-1-16,-6-2 0 16,-3-13-5-16,-8-1-19 15,-6-11-41-15,-8-4-24 0,-2-18-22 16,-2 5 6 0,-6-7 20-16,1 12 44 15,-2 8 70-15,1 20 28 0,-1 6 2 16,4 12-7-16,1 6-14 15,4 2-54-15,-3-1-13 16,0 1-4-16,3 4 1 16,11 23 11-16,46 48 8 15,-32-34 7-15,8 8 3 16,-4-6 1-16,-2 0 0 16,-7-14 0-16,-5-6 1 15,-9-10 5-15,-4-7 30 16,-5-6 35-16,-4-4 28 15,3 2-25-15,0-1-19 0,-6-17-48 16,-10-66-42 0,17 29-28-16,9-8 21 15,8 7 15-15,12-2 17 16,1 17 7-16,6 2-24 0,-3 8-12 16,4 5-71-16,-8 13-6 15,-2 7-15-15,-2 9 7 16,0 3-32-16,-9 0 61 15,4-7 4-15,-5-10 18 0,3-16 19 16,-2-10 46-16,4-13 14 16,-3-3 15-16,-3-4 69 15,-6 10 27-15,-6 1 21 16,-7 5 10-16,-6-8 28 16,-1 6-44-16,-6-5 1 15,1 4-19-15,0 5 8 16,4 14-37-16,0 6-13 15,4 10-32-15,3 8-18 16,1 9-31-16,-6 17-12 16,2 13-14-16,0 19-3 15,1 9 14-15,3 19 6 16,12-1 5-16,9 22 0 16,7-5 8-16,12 13-1 15,4-12 3-15,14 11-8 16,-2-18-32-16,10 5-92 0,-1-13-98 15,1 20-38-15,-22-13-103 16</inkml:trace>
  <inkml:trace contextRef="#ctx0" brushRef="#br0" timeOffset="134470.71">21728 9044 449 0,'30'-98'163'16,"-7"24"11"-16,12-22-107 15,4 1-56-15,5 3-34 16,-6 27-13-16,-2 13-5 16,-16 24 2-16,-6 10 78 15,-7 15 48-15,-7 4 27 16,-1 0 6-16,0-1-9 15,-2 1-79-15,-1 22-26 16,-56 50-17-16,28-15-5 16,2 4 6-16,2 15-2 15,7-8 3-15,10 11 0 0,8-12 1 16,11-2-2-16,10-19 1 16,8-4-8-16,3-16-1 15,8-6-3-15,-5-12 2 16,2-9 2-16,-10-7 11 15,-1-10 14-15,-10 0 14 16,-6-14 7-16,-5-1 2 16,-6-16 15-16,-4 0-5 15,-2-15 15-15,1 11 12 16,-2 1 22-16,3 18-13 16,4 9-6-16,0 16-27 0,2 5-24 15,1 4-32-15,1-1-31 16,0 0-5-16,0 0-3 15,1 1 7-15,13 18 3 16,48 45 7-16,-27-31-74 16,-3-4-54-16,-1-6-117 15,-7-11-54-15,-5-13 38 16,-10-13 138-16,-5-17 212 16,-4-6 44-16,-2-12 14 15,-2 3-2-15,-3-6 39 16,-4 6-6-16,-7-15-5 15,-2 1-24-15,-3-10 34 16,1 8-17-16,4 5 3 16,5 20 0-16,4 13 6 15,4 16-53-15,2 4-38 16,1 4-29-16,2 2-49 0,0-2-21 16,0 1-9-16,5 32 5 15,22 67 3-15,-4-22 34 16,16 24 3-16,4 1 6 15,13 16 2-15,-2-13 3 16,9 14 2-16,-7-13 3 16,13 9 2-16,-10-19 0 0,8 3 1 15,-6-15 0-15,0-2-35 16,-14-23-36-16,-4-5-143 16,-16-17-105-16,-9-15-48 15</inkml:trace>
  <inkml:trace contextRef="#ctx0" brushRef="#br0" timeOffset="136049.87">22554 8238 925 0,'-13'11'199'15,"-2"16"75"-15,6 13-258 16,-3 27-46-16,-1 12 9 16,5 19 3-16,8-9 4 15,8 5 2-15,5-19 3 16,10-1 3-16,3-16 4 16,7-5 6-16,2-18 5 15,12-7-1-15,0-14-5 16,11-9-2-16,-5-11-4 0,1-14-5 15,-13-6 0-15,-2-12 4 16,-12-8 2-16,3-25 2 16,-3-7-23-16,0-37-191 15,3-13-46-15,-1-25-75 16,-12 15-61-16,-11 4 442 16,-7 35 409-16,-13 18-48 15,-4 32-38-15,-4 9-58 16,6 13-192-16,-3 7-20 15,7 9-56-15,-1 4-32 16,8 6-26-16,1 3-30 16,3 9-4-16,2 19-3 15,2 13 8-15,8 23 5 16,1 10 24-16,10 20 2 0,6-6 6 16,8 10 2-16,0-16 3 15,12 0 3-15,-4-23-1 16,-1-10-32-16,-5-23-13 15,3-11-13-15,-10-17-2 16,11-17-1-16,-2-17 31 16,10-29 11-16,-2-12 13 15,-1-19-17-15,-14 6 2 16,-10 0 17-16,-16 23 10 16,-10 5 25-16,-9 19 36 0,-1 7 36 15,0 11-4-15,1 4-2 16,3 13-24-16,2 3-25 15,0 3-40-15,-3 8-28 16,-2 9-10-16,-4 11-7 16,0 7 5-16,-2 11 0 15,5 0 12-15,5 3 2 16,8-5 6-16,4 2-13 16,8-12 4-16,3-3-3 15,1-12 1-15,1-6 1 16,0-8 15-16,1-6 4 15,0-7 6-15,1-9 2 16,1-2 3-16,-2-5-2 16,-3-3-1-16,-4-8 1 15,-5 6 1-15,-5-3 2 16,-2 8 12-16,-1 3 22 0,0 12 7 16,0 5 3-16,2 4-3 15,0 0-29-15,0 0-34 16,0 0-20-16,0 0-7 15,0 1 2-15,2 7 17 16,5 11-3-16,19 38-9 16,-11-39-27-16,-1-5-6 0,-1-7-1 15,-1-10 13-15,4-13 23 16,-3-8 30-16,0-11 8 16,-3-4 3-16,1-16 0 15,-8 0-1-15,-3-12-1 16,-2 3-4-16,-2-2-1 15,0 20 13-15,-1 10 21 16,-2 18 8-16,4 6 16 16,0 13-1-16,1-2-23 15,0 2-26-15,1 0-22 16,-1 0-19-16,1 1-4 16,-6 13 8-16,-3 13 2 15,-9 34 11-15,18-32 1 16,7-7 4-16,6 0 0 15,1-5 3-15,7-2 4 16,0-4 2-16,8 0 1 0,4-2 2 16,8 5-2-16,0 3-4 15,2 12-11-15,-8 2-7 16,-7 9-8-16,-17 0-4 16,-14 8-1-16,-12-5 11 15,-13 1 9-15,-4-10 8 16,2-8 27-16,7-15 13 15,2-9 18-15,8-14-4 0,3-12-10 16,3-10-24-16,3-18-13 16,5-6-18-16,8-29 0 15,7 3 8-15,5-14 5 16,2 12 3-16,5 0 1 16,-2 25 2-16,-5 9 1 15,-4 22-1-15,-3 7-2 16,-8 15 0-16,-3 5 0 15,-3 4 2-15,0 1-1 16,0-2-1-16,-1 0-5 16,1 0-2-16,0 1-3 15,-12 25 0-15,-25 49-3 16,19-30 1-16,3 6-4 16,10-7 1-16,17 5 1 0,11-8 6 15,19 0 4-15,7-7 5 16,12 2 3-16,-5-7-2 15,3 4 0-15,-12-4-2 16,-10 8-6-16,-22 2 1 16,-29 22-274-16,-31 11 85 15</inkml:trace>
  <inkml:trace contextRef="#ctx0" brushRef="#br0" timeOffset="136872.26">19745 10844 1305 0,'-13'10'255'0,"1"-4"115"16,-1 7-402-16,-6 21-23 16,-2 15 3-16,-2 20-9 15,3 6 16-15,4 10 11 16,6-11 18-16,5-4-2 15,6-17 10-15,4 5-3 16,-1-15 0-16,10-1-3 16,4-4 1-16,7 8 3 15,3-5 3-15,7 3 3 16,0-3 5-16,-1 1 1 16,-6-11-5-16,-6 0-17 15,-10-6 0-15,-15 4-17 16,-13 1-4-16,-17 6 4 15,-7-3 19-15,-7-2 20 16,3-7 18-16,2-9 26 0,9-9 12 16,3-3 9-16,10-6-16 15,6 0-4-15,4 0-31 16,8-2-27-16,7-3-11 16,11-6-7-16,7-5 1 15,13-5 8-15,4 2 14 16,11 3 1-16,-1 5 1 15,6 8 0-15,-5 8 1 0,5 9 0 16,-8 6-1 0,-6 14-6-16,-10 7-2 15,-3 12-6-15,-8 2-1 0,4 16-1 16,0-5 6-16,3 7 4 16,2-6 7-16,10 4 8 15,1-14 21-15,19-2-177 16,3-16-135-16,16-18 3 15</inkml:trace>
  <inkml:trace contextRef="#ctx0" brushRef="#br0" timeOffset="137674.84">23061 15309 1162 0,'-15'1'252'0,"4"0"92"16,7 4-366-16,3 12-88 15,4 13-6-15,8 25-5 0,5 11 13 16,4 18 23-16,7-1 73 15,5 10 3-15,-2-14 6 16,7 5 2-16,1-16 3 16,5 0 1-16,-4-19 3 0,8-8 4 15,-5-15 2 1,-1-7 5-16,-10-14 2 0,-1-2 2 16,-11-4-1-16,-3-3 3 15,-9-1-4-15,0 0 4 16,-6 0 0-16,-1 0 32 15,-1 1 19-15,0 4 30 16,-1 0 4-16,1 0-13 16,-1 0-41-16,-5 3-35 15,-15 8-38-15,-40 34-8 16,42-19 10-16,1 2 19 16,5-5 18-16,7 3 6 15,7-5-3-15,1 5-5 16,7 3-12-16,13 14-8 15,3 2-2-15,14 17 6 16,4 6-21-16,11 26-113 16,-6 2-223-16,-12 27-25 0,-20-10-185 15</inkml:trace>
  <inkml:trace contextRef="#ctx0" brushRef="#br0" timeOffset="148068.69">20258 10536 118 0,'-27'4'183'0,"1"-1"-49"15,11 0-28-15,5 0-15 16,4-2-61-16,4 0-25 16,2-1-9-16,0-1-4 15,0 0-1-15,0 0 1 16,0-1 5-16,1 1 3 15,0 0 6-15,23-7 5 16,37-21 4-16,-23 2 2 16,4-5 0-16,9-8-2 0,-1 1-5 15,11-8-3-15,-1 2-4 16,14-10-2-16,-2 5 2 16,22-12-1-16,-4-1 1 15,17-12 0-15,-8 8 0 16,14-12-1-16,-16 10-1 15,9-2 0-15,-19 17 0 16,4 0 0-16,-18 16-1 16,0 0 19-16,-17 9 2 15,-4 1 1-15,-16 9 1 0,-7 5 4 16,-15 5-16-16,-1 4 29 16,-10 4 15-16,-3 2 31 15,0-1 6-15,-1 0 12 16,0 0-25-16,0 0-10 15,1 0-29-15,-1 0-6 16,-1 0-15-16,1 0-8 16,1 0-8-16,0 0-31 15,0 0-66-15,0 0-211 16,0 0 24-16</inkml:trace>
  <inkml:trace contextRef="#ctx0" brushRef="#br0" timeOffset="149135.17">22946 9279 908 0,'-9'3'156'0,"9"-2"-12"16,4 2-288-16,-4-3-68 0,1 0-4 16,19 3 15-16,50-6 109 15,-24-14 23-15,3-6 75 16,4-6 64-16,-5 0 23 15,8-3 39-15,-7 1 4 16,13-13-4-16,3-2-51 16,22-14-22-16,0-1-38 15,20-9-10-15,-8 9-7 16,7-2-1-16,-22 14-1 0,2 7-1 16,-22 11-1-16,-3 2-1 15,-18 12 0-15,-5 3 2 16,-14 1 2-16,-4 5 4 15,-11 5 0-15,-1-2 4 16,-6 6-2-16,-2-1 0 16,2 2-4-16,-2-2-2 15,0 0 7-15,1 1-226 16,24 1 79-16</inkml:trace>
  <inkml:trace contextRef="#ctx0" brushRef="#br0" timeOffset="152339.01">21918 11740 150 0,'20'-16'42'16,"-5"-3"12"-16,-12 3-40 16,0 2 42-16,-1 5 31 15,-2 2 34-15,-3 4 3 16,-3 0-2-16,5 2-51 16,-2 0-39-16,1 0-38 15,-19 2-9-15,-39 10-1 16,28 1 3-16,-3 2 6 0,-7 5 5 15,-2 3 6 1,-6 7 15-16,4 1 4 0,-4 6 0 16,6-3-2-16,-4 3 0 15,7-5-16-15,-4 3-3 16,5-2-2-16,-6 8-1 16,6 2 0-16,-5 7-1 15,6 3 1-15,-2 5-1 16,6-10 3-16,4 2-1 15,9-7-1-15,1-3-1 16,9-4 0-16,1 3-3 16,4-5 0-16,3 3-1 15,1-6 0-15,6 3-1 16,1-7 1-16,6 5-1 16,-1-3 2-16,6 6-1 15,2-5 2-15,6 2-1 0,0-6 0 16,8 0 0-1,2-10 2-15,5-5 0 0,0-3 1 16,9-7 0-16,-2-4 0 16,8-4 1-16,-2-5 0 15,6-12-1-15,-4-3 3 16,13-15-1-16,-6 0 1 16,13-9 1-16,-4 3-1 15,9-9 1-15,-7 7-1 0,6-9 1 16,-8 3 0-16,13-15 0 15,-11 8 0-15,7-13 1 16,-12 7 0-16,2 1-1 16,-16 10 1-16,0-6-2 15,-8 12 1-15,-3-6-1 16,-6 4 0-16,0-5 0 16,-9 10 1-16,-3-1-1 15,-10 13-1-15,-11 5 18 16,-8 13 32-16,-9 3 31 15,-4 8 26-15,-7-2 25 16,2 2-16-16,-8 0-36 16,1 3-32-16,-8-3-29 15,-1 2-30-15,-8 2-4 16,-2 5-57-16,-15 5 5 0,3 5 24 16,-12 3 17-16,7 2 15 15,-2 2 60-15,15-4-2 16,-5 2-21-16,9 0-12 15,-5 1-12-15,8-1-2 16,-4 2 5-16,7-2 0 16,3 4-3-16,8-3-3 15,4 2-13-15,9-1-22 0,7 0-84 16,7-5-63-16,9 2-99 16,8-4-61-16</inkml:trace>
  <inkml:trace contextRef="#ctx0" brushRef="#br0" timeOffset="154024.04">23090 12868 432 0,'-46'18'214'16,"-10"1"-8"-16,5-1-118 15,-6 3 35-15,4-1-52 16,-7 7-11-16,8-3-7 15,-5 5-8-15,9-2-43 16,-5 8 3-16,12-3-1 16,-6 10 6-16,9-3 1 0,-5 6 1 15,6-6-5-15,-1 4 4 16,6-5-6-16,0 8-2 16,9-6-2-16,1 10 0 15,5 2-5-15,5 8 0 16,8-4-2-16,4 15 1 15,8 0-2-15,7 4-1 16,3-8-1-16,7-1-5 16,3-14-1-16,8-3 0 15,2-15 1-15,6 0 2 16,1-10 3-16,8-3 1 16,-5-7 2-16,10-3 0 15,-3-7 0-15,10-7 2 16,-3-4 0-16,6-11 3 15,-7-6 0-15,11-12 3 0,-11-4 0 16,9-11 0-16,-6 0 0 16,7-6 0-16,-13 2 0 15,1-6 1-15,-15 4 0 16,5-14 3-16,-11 2 1 16,8-16 2-16,-6 3-1 15,3-10 1-15,-10 14-1 16,-6 1 5-16,-14 23 3 15,-6 4 39-15,-12 17 1 16,-9-3 16-16,-4 7 17 0,-5-1 29 16,-3 3-34-16,-5-1 2 15,0 9-13-15,-8-2-21 16,-3 2-35-16,-10 1-5 16,1 3-7-16,-13-1 2 15,2 3-5-15,-13 7-7 16,5 5-21-16,-19 7-44 15,0 9-40-15,-24 28-297 16,4 6 50-16</inkml:trace>
  <inkml:trace contextRef="#ctx0" brushRef="#br0" timeOffset="156179.29">20816 12527 694 0,'-19'9'174'16,"1"-1"51"-16,9-2-212 15,3-2-103-15,6-2-23 16,10-3 0-16,3-6 2 16,13-7 14-16,5-6 83 0,9-5 18 15,1-3 0-15,5-9 3 16,-3 2-2-16,12-15 3 16,-5-3-1-16,17-13 0 15,1 4-1-15,13-8-2 16,-6 11-1-16,10-6-2 15,-12 10-1-15,13-9-1 16,-8 5 1-16,14-13 0 16,-6 7 0-16,9-12 2 15,-11 13-2-15,7-10 0 16,-18 14-1-16,2 3 0 16,-13 10 0-16,1 0 0 15,-14 13 1-15,5 0 0 16,-10 9-1-16,-3 3 1 0,-13 9 0 15,-4 4-1-15,-8 6 1 16,-5 0-3 0,-5 4-18-16,-4 6-93 0,-7 6-10 15,-12 10-47-15</inkml:trace>
  <inkml:trace contextRef="#ctx0" brushRef="#br0" timeOffset="156657.16">20791 13085 668 0,'-1'13'172'0,"4"-9"23"16,5-6-175-16,16-7-56 16,10-6 2-16,17-13 14 15,6-5 18-15,15-12 0 16,-1-1 0-16,18-15-1 16,-7 1-2-16,15-14-1 15,-9 1 2-15,15-11 0 0,-11 8 1 16,13-15 2-16,-10 9-1 15,14-13 1-15,-13 10 0 16,12-7 1-16,-14 17-3 16,7-8 2-16,-17 16-1 15,6-2 1-15,-17 12-2 16,4 3 5-16,-16 16-2 0,-3 4 0 16,-18 12 0-16,-6 4 2 15,-17 10 0-15,-4 3 6 16,-10 5 2-16,-2-2 4 15,-1 5 0-15,0-3-31 16,-1 0-174-16,0 1 43 16</inkml:trace>
  <inkml:trace contextRef="#ctx0" brushRef="#br0" timeOffset="170940.73">4065 13115 241 0,'-5'1'154'0,"2"-1"7"15,-1-1-54-15,3 1-34 16,1 0-26-16,0 0-26 16,0-1-24-16,1 0-4 15,9-2 1-15,20-7 2 16,38-19 2-16,-28 11-1 15,-3 0 2-15,8-2 0 16,-5 0 0-16,9-4 0 16,-4 2 1-16,9-4 0 15,-6 1 0-15,8-2 1 16,-7 2 1-16,5-7 1 16,-5 3 0-16,5-4 0 15,-7 5 0-15,2-1-2 16,-6 6-1-16,6 0-1 15,-8 6 0-15,3-3 0 16,-3 5 1-16,0-2-1 16,-8 3 2-16,4-5 0 0,-4 0 1 15,2 0 1-15,-2-1 1 16,4-1-2-16,-10 5 1 16,2 1 0-16,-9 6-2 15,-2 3 2-15,-9 0 2 16,-1 6 2-16,-4 2 1 15,-3-5 0-15,-2 2-1 0,1 1-2 16,0-1-4-16,0 0-2 16,0 0-6-16,1-1-122 15,0 1-41-15,7 0-32 16</inkml:trace>
  <inkml:trace contextRef="#ctx0" brushRef="#br0" timeOffset="171484.09">5144 12386 304 0,'-22'8'197'16,"4"-8"-10"-16,0-1-34 16,7-2-98-16,2-1 14 0,2 3-14 15,2-1-1-15,3 1 1 16,2 0-2-16,0 1-22 15,0 0-13-15,0-1-20 16,0 1-17-16,0 0-4 16,0-2 1-16,1 1 5 15,5 0 2-15,18-5 11 16,42-13 0-16,-41 12 1 16,5 0-1-16,-5 6 1 15,5 1-2-15,-2 4 2 16,4 4-3-16,-4 2 1 0,2 0-1 15,-6 0 2-15,2 1 0 16,-3-1 2-16,-4-1 1 16,-3-2 0-16,-3-1 1 15,-4 0 0-15,-5-4 1 16,-3-2 2-16,0 4 0 16,-2-6 2-16,1 1-1 15,0 1 0-15,0 0-1 16,-1-1 0-16,1 1 4 15,-1 0 3-15,-1 0 11 16,1 0 3-16,0 0 17 16,-1 1 6-16,-1 0 7 15,-1 3-6-15,-9 5-2 16,1-2-18-16,-39 39-11 0,37-34-12 16,-3 7-8-16,2 2-47 15,3 14-242-15,13-2 63 16</inkml:trace>
  <inkml:trace contextRef="#ctx0" brushRef="#br0" timeOffset="173306.74">11035 12405 622 0,'-15'0'207'0,"5"-1"21"15,4 0-178-15,5 2-105 16,7-1-6-16,-6-1-1 0,1-1 3 16,6 0 29-16,19-8 29 15,34-16 2-15,-31 18 1 16,-6 4-1-16,4 6-1 16,-4 3 1-16,4 3 0 15,1 3-1-15,8 4 1 16,-4-1-2-16,6 7-1 15,-3 3 0-15,5 6 0 16,-3 2-1-16,4 7 2 16,-1-1 0-16,6 11 1 15,-5-3-1-15,4 5 2 16,-6-5 0-16,1 0-1 16,-8-13 0-16,-3 1 1 15,-7-9 1-15,-3-1 0 16,-6-5-1-16,-5-2 1 15,-1-5 0-15,-2-3 1 0,-4-4 0 16,-1-4 2-16,1-2-6 16,-1 1-85-16,-1-2-85 15,-2 1-6-15</inkml:trace>
  <inkml:trace contextRef="#ctx0" brushRef="#br0" timeOffset="173911.69">11033 12348 819 0,'-14'-13'290'16,"7"9"18"-1,0-1-201-15,5 1-142 0,0 2-87 16,2 2-26-16,-1 0-11 15,1 0 16-15,-2 1 21 16,0 22 83-16,-11 48 32 16,3-32 15-16,-2 4 8 15,6-6 8-15,-3-7 3 16,5-9-3-16,3-2-3 16,1-9-9-16,-3-2-8 0,5-1-5 15,0-4 1-15,-3-3-1 16,1 0 4-16,0 0 3 15,0-1 7-15,0 0 4 16,1-2 3-16,3-5-2 16,14-19 0-16,35-33-6 15,-30 32 0-15,-2 4-5 0,4-2 3 16,-1 7-3-16,3 0 1 16,-3 2-3-16,5 1 1 15,-5 4-2 1,4 4 1-16,-5 1-1 0,3 2 3 15,-2 1 0-15,3-2 3 16,-4-3 1-16,3-1 7 16,-2-1 5-16,0-1 11 15,-3-1 1-15,-1 2 7 16,-5 1 4-16,-1 3 5 16,-6 3-8-16,-4 0 5 15,-3 3-8-15,0 1-13 16,-2 0-13-16,1-1-13 15,0 1-75-15,10-1-233 16,21-3 48-16</inkml:trace>
  <inkml:trace contextRef="#ctx0" brushRef="#br0" timeOffset="175961.06">14241 12434 1021 0,'11'-6'267'15,"-19"14"69"1,8-8-282-16,1-1-66 15,-1 1-12-15,0 0-7 16,0 0-5-16,0 0 6 0,1 1 3 16,2 0 11-16,19 18 4 15,36 37 5-15,-28-27-1 16,1-3 4-16,8 9-3 16,2 0-1-16,8 10 0 15,-3-3-2-15,11 10-1 16,-5-6 4-16,4 6 5 15,-9-8-2-15,5 4 5 16,-12-7 0-16,-1 1 3 16,-9-8-3-16,-4-3 3 15,-8-10-5-15,-6-4-62 0,-5-8-15 16,-6-3-16 0,-8-11-193-16,-18-14 50 0</inkml:trace>
  <inkml:trace contextRef="#ctx0" brushRef="#br0" timeOffset="176679.57">14100 12526 1184 0,'-14'-16'294'0,"3"9"100"15,4 5-351-15,2-1-36 16,4 4-22-16,1-1-30 15,0 0-17-15,0 0-13 16,0 0 16-16,-2 2 6 16,1 14 18-16,-1 14 13 15,-6 38 18-15,2-31 0 16,1-10 4-16,1 6 0 16,-2-5 1-16,1 6-1 15,1-3 1-15,-2 2-19 16,2-4-31-16,1-6-90 15,1-11-13-15,2-6-12 16,3-11 15-16,2-10 23 16,2-2 89-16,0-4 16 0,-1 1 14 15,-2 1 19-15,0 4 13 16,-1-1 5-16,-1 1-2 16,4-6-2-16,0 0-16 15,4-2-5-15,1 1-3 16,1-1-1-16,0 5-1 0,1-1 0 15,-3 4 0-15,1 0 0 16,2 1-1-16,6-3 0 16,1 2 0-16,11-7 1 15,3-3 0-15,14-4 0 16,-3 1 1-16,9-6-1 16,-5 4 1-16,4 2-1 15,-13 4 0-15,2 1 1 16,-12 6-1-16,-1-1 2 15,-10 6 4-15,2 1 26 16,-6 2 17-16,-2 1 30 16,-4 3 14-16,-3 2 24 15,-4 2-13-15,0-2 8 16,-3 3-22-16,1 0 7 16,0 0-16-16,0 0 7 15,-1 0-16-15,1 0-1 0,-1 0-19 16,1 0-6-16,-1 0-17 15,1 0-8-15,0 0-11 16,0 0-9-16,0 0-12 16,0 0-145-16,0 0-262 15,1 0 35-15</inkml:trace>
  <inkml:trace contextRef="#ctx0" brushRef="#br0" timeOffset="184148.15">8700 13626 328 0,'-9'0'199'0,"1"-3"-1"16,5 2-88-16,3 1-23 15,0 0-48-15,0-1-34 16,0 0-19-16,0 0-2 16,1 0 4-16,0 0 3 0,12-5 8 15,3-2-1-15,35-13 1 16,-28 14-2-16,0 2 1 15,8 0-2-15,0-1 2 16,10 0-1-16,-5-2 1 16,5-2-1-16,-2-4 2 15,7-8 0-15,-7-3 1 16,10-9 0-16,-2 2 1 0,6-7-1 16,-7 5 0-16,6-2 0 15,-13 5 1-15,-1-3 1 16,-10 7 4-16,-4-7 3 15,-8 7 4-15,2-2 5 16,-3 4-1-16,-3-3 24 16,-3 11 22-16,-2-3 56 15,-3 8 21-15,-4 1 39 16,-2 4-14-16,-4-2-14 16,1 0-54-16,-3-4-27 15,0-3-41-15,-7-6-15 16,0-1-15-16,-10-4-2 15,2 0 2-15,-7-3 14 16,2 4 9-16,-3-2 11 16,3 3 0-16,-5-3-1 0,4 5-13 15,-2-3-8 1,2 5-10-16,-2-5-7 0,5 2-1 16,-4-3-6-16,2 3-9 15,-5-3-1-15,5 6 3 16,-13 0-5-16,3 5 3 15,-10 2 6-15,-1 4 2 16,-5 2 2-16,8 4 7 16,-6 3 4-16,11-1 1 15,-2-2-1-15,7 4-2 16,-4-1-1-16,6-1-1 0,1 2-3 16,7 2-1-16,1-2-2 15,10 1-4-15,4 0-47 16,5-2-40-16,3 4-113 15,1 0-112-15,2-3-54 16,0 1-88-16</inkml:trace>
  <inkml:trace contextRef="#ctx0" brushRef="#br0" timeOffset="184487.25">8874 12258 1052 0,'15'94'173'16,"-14"-90"35"-16,0-2-417 15,8 1-30-15,6 1 14 0,19 4 15 16,7 0 81-16,21 4 103 16,4 1 26-16,17 8 0 15,-7 2 0-15,9 14 0 16,-13 4 0-16,5 25 1 16,-13 9 1-16,-1 34-59 15,-11 8-23-15,-8 48-11 16</inkml:trace>
  <inkml:trace contextRef="#ctx0" brushRef="#br0" timeOffset="190759.29">4107 10493 1030 0,'2'-16'303'16,"-7"5"86"-16,-6 5-286 16,-5-7-40-16,1 3-27 15,-4 1-5-15,1-3-28 16,-8-1-8-16,-1 1-27 0,-18-1-60 15,-4 2 2-15,-10 1 9 16,5 6 17-16,-1 1 55 16,16 3 62-16,1 2-1 15,10 0-11-15,2 4-15 16,7-1-29-16,3 4-12 16,4 0-5-16,7 10-14 15,6-1-3-15,3 12-5 16,8 3 3-16,9 11-1 15,4-3 12-15,12 10 4 16,2-1 8-16,7 3 3 16,-3-5 8-16,5 3 1 15,-7-5 3-15,-1 1-1 0,-7-6 2 16,-3 4 0-16,-11-4 0 16,-5 11 0-16,-12-3 0 15,-9 15 2-15,-9-4-1 16,-9 1 2-16,-5-14 2 15,-7-2 1-15,4-19 0 16,-8-8 3-16,-1-9-1 16,-11-2-1-16,2-6-3 15,-7-1 26-15,12-1 4 16,5-3 12-16,15-2 2 0,7 1 0 16,10 2-30-16,2-2-18 15,5 3-19-15,3-1-9 16,-1 2-22-16,1 0-1 15,0 0 10-15,26-8 5 16,39-7 7-16,-28 14 22 16,1 8 4-16,11 3 1 15,-7 5 1-15,14 7 1 16,-2 2-1-16,13 5 1 16,-4-1 1-16,17 8 0 15,-8-5 0-15,10 9-33 16,-9 2-22-16,5 15-134 15,-18 4-101-15,-3 25-34 16</inkml:trace>
  <inkml:trace contextRef="#ctx0" brushRef="#br0" timeOffset="191829.12">4017 13396 883 0,'36'-39'252'0,"-36"40"68"15,0 2-252-15,0-2-27 16,-1-2-15-16,0 1-11 16,0 0-11-16,0-2-2 15,-1 1 1-15,-12 0-2 0,-14 0 0 16,-41-1 14-16,37 2 21 15,-4 0 5-15,5 0 0 16,-5 1-2-16,6 0-14 16,-6 2-21-16,6 1-6 15,4 3-3-15,5-1-1 16,0 4-10-16,4 4-4 16,-3 13-13-16,1 6 1 15,0 8 0-15,4 3 9 0,4 8 3 16,9-6 13-16,5 8 0 15,6-5 2-15,7 6-2 16,2-5 3-16,5-1-3 16,-1-6 2-16,2 3-2 15,-3-7 2-15,4 1 0 16,-7-6 2-16,4 2 1 16,-4-5 1-16,-3-4 1 15,-6-4 1-15,2-1-1 16,-5-3-1-16,-2-1-2 15,-1 9 0-15,-8-1-3 16,0 3 3-16,-8 6 0 16,-4-3 2-16,-13 3 1 15,0-2 2-15,-16 5-4 16,-3-3 1-16,-13 2-3 16,2-6-5-16,-16 0-9 0,6-9-1 15,-10-7 35-15,12-10 11 16,0-5 42-16,20-5 24 15,3-3 20-15,16-2-33 16,3 0-10-16,11 2-37 16,3-2-21-16,3 0-21 15,3 0-9-15,3 1-4 16,1-2-10-16,3-1 4 16,5-3-5-16,2 0 5 15,11-7-18-15,6 0 9 0,12-3 0 16,7 1-7-16,18-2 0 15,-2 8 22-15,10-1 0 16,-6 6 2-16,8 5 13 16,-10 7 3-16,9 9-1 15,-9 10 1-15,3 17-2 16,-12 7 1-16,-3 17-1 16,-9-2 3-16,-2 4-2 15,-11-11 3-15,-3-2 0 16,-8-17 3-16,-2-2 1 15,-6-7 3-15,0 1 2 16,-4-8 1-16,0 1-1 16,-2-5 0-16,0-2-2 15,0-2-3-15,5 4-50 0,6 2-98 16,18-3-166 0,4-8-27-16</inkml:trace>
  <inkml:trace contextRef="#ctx0" brushRef="#br0" timeOffset="210929.92">6818 15468 994 0,'-7'-2'275'0,"1"-2"72"16,3 3-279-16,2 0-54 16,0 0-22-16,-1 1-33 15,2 0-13-15,0 0-2 0,0-1 13 16,0 1 10-16,-1 0 27 16,1 0 5-16,0 0 3 15,0 0-4-15,0 0-2 16,0 0-3-16,0 0 0 15,1 0-2-15,1 0 4 16,23 3 1-16,38 9 2 0,-22-8-2 16,0 0 2-16,11-2-1 15,-5 0 2-15,10-4 0 16,-9 1 2-16,6-1-1 16,-9 0 0-16,6 2-1 15,-8 2 0-15,9 0 0 16,-6 0 1-16,5-2-1 15,-5-1 1-15,2-2-2 16,-8-2 1-16,4 0 0 16,-6 2 1-16,1-2 0 15,-4 2 0-15,2 2 0 16,-5 0 0-16,5-2 0 16,-5 1 1-16,6-5-1 15,-4-2 1-15,4-4 0 16,-9-1-1-16,4-1-1 0,-7 4 2 15,-2-4-2-15,-6 3 2 16,4-2 0-16,-5 3-1 16,4-3 0-16,0 0 1 15,2-1 0-15,-3 4 0 16,-1-3 0-16,-4 3 0 16,-1 1 1-16,-4 3 0 15,1-2 1-15,-3 2 0 16,1-1 0-16,-2 0-1 15,2-1 0-15,-2 1 0 16,0 0 0-16,-1 1 0 0,0 2 2 16,-4 2 1-16,0-2 10 15,-2 4 10-15,0 0 9 16,0-1 2-16,0 1 7 16,0 0-6-16,0 0 3 15,0 0-2-15,0 0 12 16,0 0 4-16,0-1 17 15,0 1-3-15,0 0 3 16,0 0-13-16,0-1-12 16,0-1-23-16,0 0-10 15,0-11-12-15,-1-3-1 16,-4-34 1-16,3 37 2 16,0 5 2-16,1 1 2 15,1 6-2-15,0 0-1 16,-2 1-6-16,2 1-7 0,0 0-5 15,0-1-6-15,0 0-2 16,0 0 0-16,0 0 5 16,0 0 3-16,0-1 7 15,0 1 3-15,0 0 3 16,0 0 2-16,0 0-1 16,0 1-1-16,0-1-2 0,2-1-4 15,-1 1 0-15,6-2-2 16,5-4 0-16,5-2-1 15,30-17 3-15,-38 22 1 16,-3 1 3-16,0 1 3 16,-5 1 2-16,-1 0 1 15,0 1 1-15,0-1-2 16,0-1 0-16,0 1-1 16,0 0-1-16,0 0 5 15,0 0 3-15,0 0 8 16,0 0 8-16,0-1 18 15,0 1 5-15,0 0 8 16,0 0-6-16,0 0-25 16,0 0-38-16,-3-2-439 15,-19-34 108-15</inkml:trace>
  <inkml:trace contextRef="#ctx0" brushRef="#br0" timeOffset="214216.4">10386 15350 942 0,'5'-9'258'0,"-10"9"59"15,5-1-252-15,0 0-62 16,0 1-5-16,0-1 3 15,0 0 1-15,-1-1 1 0,0 2 2 16,0 0 2-16,0 0 3 16,-1 0-1-16,2 0-3 15,0 0-5-15,0 0-11 16,0 0-7-16,0 0-7 16,0 0-1-16,0 0 0 15,2 0 7-15,-1 0 4 16,19 6 6-16,45 16 4 15,-33-9 1-15,12 2 1 16,2 2 0-16,17 4 0 16,-1-2 1-16,15 3-2 15,-8-2 2-15,8 0-1 16,-11-3 0-16,7 4 0 16,-12-3 2-16,11 4-2 15,-5-4 0-15,11 3 0 0,-10-4 1 16,12 2-1-16,-8-3 1 15,11 0 1-15,-7-7 0 16,6 4 0-16,-12-6 0 16,7 0 1-16,-12-2 0 15,8 3 0-15,-5-5 0 16,8 5-1-16,-8-3 1 16,15-2-1-16,-8-2 1 15,9 0-2-15,-9-5 1 16,9 3-1-16,-16-2 0 15,7 1-1-15,-13-1 1 0,11-1 1 16,-10-2 0 0,11-3 0-16,-6 0 0 0,6-4 1 15,-12-1-1-15,4-5 1 16,-12 3-1-16,1-4 0 16,-9 3 0-16,4-2-1 15,-7 4 1-15,4-4-1 16,-6 2 0-16,4-4-1 15,-7 2 0-15,4-6 1 16,-6 1 0-16,5-5 2 16,-4 0 0-16,6-5 1 15,-5 5-1-15,0-1 0 16,-7 4 1-16,1 1-1 16,-5 1-1-16,4-7 0 0,-5-2 0 15,4-8-1-15,-6 1 1 16,2-2 0-16,-10 9 2 15,1 0 2-15,-8 11 5 16,3-2 5-16,-7 5 1 16,1-6 0-16,0 2-3 15,-1-4-3-15,-3 1-5 16,-1-1 4-16,0 7 9 0,-2-3 21 16,-2 3 13-1,-3 1 32-15,-1 1 0 0,-5-6-4 16,-1 2-21-16,-1-2-14 15,-2-1-30-15,-3-4-6 16,1 5-5-16,-7-5 0 16,-3 2 3-16,-7 0-1 15,0 0 1-15,-13-4-3 16,0 3 0-16,-12 0-4 16,0 1-2-16,-14-3 0 15,2 5-8-15,-11-1 1 16,8 4 3-16,-7-1 0 15,10 5 0-15,-4-3 9 16,7 4 1-16,-20-3-5 16,1 3-6-16,-27 2-14 0,7 4 0 15,-5 0 6-15,13 4 2 16,-4 1 5-16,22 1 15 16,-9-1 0-16,6 0-6 15,-17-1 0-15,10 1-2 16,-15 2 1-16,3 3-2 15,-16 2 1-15,15 2 1 16,-8 2 0-16,11-2 2 0,-3 0 2 16,18-2-1-16,-5-3 0 15,16-2 2-15,1-1 1 16,16 0 2-16,-4-2 11 16,9 1 0-16,-14 1-18 15,2 4-1-15,-12 4 1 16,5 1-29-16,-5 3-3 15,11 0 18-15,-11 1 1 16,8 0-7-16,-11 4 2 16,10-1 2-16,-3 3-1 15,13 1-1-15,-6 1 2 16,12 1 14-16,-6 7-2 16,3 1-25-16,-9 12-16 15,7 1 0-15,-4 10 0 16,1 0 3-16,-8 7 25 15,9-8 16-15,-3 2 0 0,13-13 4 16,10-4 1-16,16-14 0 16,10-5-2-16,9-6 0 15,1 4-18-15,3 3-7 16,1 4-6-16,1 4-2 16,3 5-2-16,1-2 15 15,3 4 3-15,1-5 6 16,2 6 2-16,2-2 4 15,7 3-1-15,3 0 2 16,9 7 0-16,1-2 0 0,10 10 0 16,0-1 1-16,8 10 1 15,-3-5 0-15,12 4 0 16,-5-8-1-16,14-2-2 16,-5-12 0-16,14-2 0 15,-9-9 0-15,6-3 1 16,-11-5 1-16,6 2 1 15,-11-3-1-15,8 2 1 16,-5-3 0-16,4 3-1 16,-13-3 1-16,4 3 0 15,-13-3-1-15,4 0 1 16,-6-3 0-16,5-2 1 16,-6-3 1-16,1 2 0 0,-6-1-1 15,-1-1 0 1,-10 0 0-16,-3 1 2 15,-8-2 2-15,-5-1 48 0,-3 0 31 16,-3-1 54-16,-1 0 17 16,0 0 17-16,0 0-41 15,-1 0-28-15,0 0-55 16,-1 0-39-16,1-1-63 16,0 1-401-16,0-1 94 0</inkml:trace>
  <inkml:trace contextRef="#ctx0" brushRef="#br0" timeOffset="-211845.45">16041 15475 796 0,'1'1'352'15,"0"0"-14"-15,0 0-170 16,1 1-161-16,-1-1-22 16,-1 0-8-16,0 0-5 15,1 0 8-15,0 0 3 0,0 0 4 16,4 11 6-16,3 8 4 15,15 44 0-15,-11-33 2 16,1 7-1-16,5-2 0 16,1 6-2-16,2-4 1 15,3 7 0-15,-2-3 1 16,5 10 0-16,-3-3 3 16,5 5 0-16,-5-6 1 15,4 3 0-15,-7-10-1 0,2 1 0 16,-4-10 0-16,1 0-49 15,-8-6-72 1,1 1-185-16,-5-6-11 0</inkml:trace>
  <inkml:trace contextRef="#ctx0" brushRef="#br0" timeOffset="-211515.46">16434 15398 913 0,'0'-10'304'0,"0"9"51"16,-1 1-251-16,1 0-52 0,0 0-32 15,0 0-27-15,0 0-15 16,0 0-5-16,0 0 3 16,0 1 2-16,5 10 11 15,7 21 2-15,16 40 7 16,-10-20 1-16,2-3 1 15,4 9 0 1,0-8 1-16,4 8 0 0,-3-9 1 16,0 2-1-16,-6-4 0 15,0 2-1-15,-8-7 2 16,2 9-15-16,-3-3-35 0,-7 2-105 16,-2-2-82-16,-12 2-92 15,-8-15-88-15</inkml:trace>
  <inkml:trace contextRef="#ctx0" brushRef="#br0" timeOffset="-211187.34">16149 15337 963 0,'2'-12'264'0,"0"10"58"15,-3 2-272-15,0 0-48 16,-1 0-34-16,1 0-18 0,-1 1 1 16,-18 22 3-16,-42 43 8 15,29-25 21-15,3-3 19 16,-1 8 2-16,3-4 0 16,-2 11 1-16,2-5-1 15,-1 8-2-15,5-9 1 16,0 5-2-16,3-11-1 0,3 5-6 15,4-10-8-15,1 0-33 16,4-8-33-16,3-8-108 16,4-8-37-16,0-5-40 15,5-7-74-15</inkml:trace>
  <inkml:trace contextRef="#ctx0" brushRef="#br0" timeOffset="-210721.04">15944 15414 921 0,'2'-2'260'16,"0"2"49"-16,-2 0-251 16,0 0-75-16,0 0-5 15,1 0 4-15,0 0 3 0,23 1 10 16,41 4 3-16,-33-5 0 15,4-2 1-15,-3 0 0 16,2-2 0-16,-4 0 0 16,6-2 0-16,-3 3 2 15,12-2 0-15,-1 1 0 16,12 2 2-16,-4 0 0 16,8 3 0-16,-8 2 1 0,-2 2-2 15,-11 2 0 1,-4 2-3-16,-12 2 0 0,-2-2-1 15,-4 0 2-15,0-1 1 16,-6-2 3-16,1-1 3 16,-3-2 7-16,0-1 30 15,-6-1 11-15,-1 2 31 16,-1-3 11-16,-3 0 18 16,1 0-20-16,-1 0-8 15,1 0-30-15,0 0-16 16,0 0-27-16,0-1-52 15,0 1-36-15,0 0-367 16,1 0 70-16</inkml:trace>
  <inkml:trace contextRef="#ctx0" brushRef="#br0" timeOffset="-206453.09">19136 15512 1107 0,'-15'-2'348'16,"4"0"62"-16,16 0-320 15,-9 0-29-15,3 2-52 0,0 0-8 16,1 0-15-1,0 0-10-15,0 0-3 16,0 0-10-16,0 0 6 16,0 1 0-16,3 12 9 0,13 26 5 15,17 42 13-15,-10-25-1 16,1-3 1-16,7 9 0 16,-3-6 2-16,6 6-5 15,-1-8-1-15,5 12-24 16,-6-9-9-16,6 3-47 15,-7-7-17-15,5 3-71 16,-6-12-45-16,9-1-97 16,-4-8-16-16</inkml:trace>
  <inkml:trace contextRef="#ctx0" brushRef="#br0" timeOffset="-206145.91">19669 15432 907 0,'-3'0'300'0,"5"0"27"16,-3 0-231-16,1 0-123 15,0 0-10-15,1 1 3 0,6 10 3 16,8 14 15-16,51 47 10 15,-36-37 6-15,2 12 0 16,-1-7 1-16,5 11 0 16,-6-3 1-16,4 7-1 15,-4-3 1-15,0 9 3 16,-3-3 0-16,-2 1-12 16,-6-8-44-16,-6 0-247 15,-3-3 51-15</inkml:trace>
  <inkml:trace contextRef="#ctx0" brushRef="#br0" timeOffset="-205847.55">19189 15232 1156 0,'-19'9'271'0,"10"-6"91"16,1 3-345-16,-3 2-59 16,-3 11-28-16,3 9-1 0,-2 13 2 15,-3 5 18-15,2 24 16 16,3-1 30-16,-3 8 2 16,1-9 4-16,4 4-1 15,0-20 1-15,4-5-1 16,4-9-2-16,1 3-69 15,3-9-62-15,5 4-160 16,3-6-34-16</inkml:trace>
  <inkml:trace contextRef="#ctx0" brushRef="#br0" timeOffset="-205469.92">19198 15453 890 0,'-3'0'318'15,"1"0"9"-15,3-1-234 16,-1 0-91-16,0 0-30 16,8-1 4-16,28-1 7 15,53 0 9-15,-28 5 7 16,9 4-1-16,-5 3 1 15,7 1-1-15,-9-1 0 16,7 1-1-16,-3-6 0 0,11 2-1 16,-10-5 2-16,7 0 0 15,-14-3 3-15,1 2 1 16,-17-2 2-16,-3 2 0 16,-14 0 0-16,-5 1 2 15,-10 1-2-15,-1 0-1 16,-6 2-1-16,1 2-36 15,-3-1-65-15,3 6-214 16,-3-2 17-16</inkml:trace>
  <inkml:trace contextRef="#ctx0" brushRef="#br0" timeOffset="-200902.33">9066 16530 371 0,'2'3'142'0,"0"-2"-3"16,-2 3-82-16,0-4-69 15,1 0-3-15,2 1 4 16,27 13 4-16,42 44 5 0,-25-32 2 16,-1-4 0-16,13 2-1 15,-5 0 0-15,6 2 0 16,-7-3 1-16,7 2-1 16,-8-5 1-16,10-2 0 15,-4-6-1-15,12-3 1 16,-3-4 2-16,14-8 1 15,-6-3 1-15,16-5 1 16,-11-4 0-16,16-6 0 16,-13 0-2-16,8-5 2 15,-16-1 0-15,7-6 1 16,-20 1 0-16,7-5 1 16,-13 2 0-16,1-7 3 15,-13 2-1-15,3-9 10 16,-9-1 1-16,4-7 4 0,-10 4-2 15,3-10 1-15,-9 11-10 16,-4 3 27 0,-9 12 20-16,-4 7 54 15,-7 16 16-15,-3 4 20 0,-1 2-26 16,-5-4-20-16,-1 0-52 16,-5-8-15-16,-1-1-20 15,-3-1 5-15,2 3-3 16,-4-1 7-16,0 5-6 15,0 0-6-15,-2 1-11 0,-5 0-18 16,3 1-21-16,-2 0-8 16,2 3 4-16,2-2 5 15,5 5 14-15,3 1-28 16,5 3-16-16,-2-1-145 16,-2 6-109-16,-3-1-40 15</inkml:trace>
  <inkml:trace contextRef="#ctx0" brushRef="#br0" timeOffset="-200531.46">10778 15617 777 0,'11'16'253'0,"-9"-11"19"15,-1-5-201-15,4 2-118 16,-5-2 1-16,1 1 13 0,25 10 0 16,42 56 22-16,-32-22 2 15,-5 3 0-15,0 14 7 16,-9 4 4-16,-2 14 2 15,-5-7 0-15,-5 6 2 16,-5-9-6-16,-3 5-2 16,-3-17 1-16,-1 8 1 15,-4-5 0-15,-1 4-1 16,-2-15-3-16,-12 6-119 16,-7-1-116-16,-26 4-6 15</inkml:trace>
  <inkml:trace contextRef="#ctx0" brushRef="#br0" timeOffset="-200122.56">9328 16496 141 0,'26'0'56'0,"-4"4"1"16,11 2-27-16,7 2-25 0,15 7 0 16,1 3 1-16,15 7 0 15,-2 1-3-15,18 6-1 16,-8-4-1-16,18 3 0 15,-9-2-2-15,18 2 3 16,-11-6-1-16,15 5 1 16,-10-7 2-16,13-8 8 15,-12-9 5-15,13-13 8 16,-13-11 3-16,12-18 5 16,-13-7-5-16,11-25 1 15,-16-6-11-15,6-25-57 16,-23 1-61-16,-11-26-4 15</inkml:trace>
  <inkml:trace contextRef="#ctx0" brushRef="#br0" timeOffset="-199960.68">11020 16065 1103 0,'-30'42'211'16,"-1"8"110"-16,-1 13-329 15,-14 42-46-15,2 12-27 16,-14 41-145-16,6 7-95 16,-16 30-50-16</inkml:trace>
  <inkml:trace contextRef="#ctx0" brushRef="#br0" timeOffset="-194337.07">3385 6615 971 0,'-8'-1'216'0,"5"-5"87"16,1 3-299-16,0 0-29 15,1 3-19-15,0 0-17 16,-2 2 1-16,-5 8 6 15,-25 23 27-15,-48 48 12 16,35-32 10-16,-6 11 0 0,4-2 3 16,-3 18-4-16,7-3 1 15,-3 19 0-15,6-1-1 16,2 25 1-16,6-10 1 16,3 16-1-16,8-5 1 15,1 23 1-15,7-18 0 16,5 26 3-16,1-10-1 0,7 13-2 15,7-18-1-15,5 19-3 16,3-21-2-16,7 16-1 16,-3-14 2-16,6 20 0 15,-4-21 4-15,2 25-1 16,2-13 2-16,-2 19 0 16,-3-15 2-16,2 30-1 15,-8-18 3-15,-4 27 1 16,-4-15 2-16,-12 20-1 15,-10-26 0-15,-10 22 2 16,-10-23-1-16,-20 30 5 16,-4-18 1-16,-25 30 13 15,-3-23 2-15,-15 12 15 16,4-32-1-16,-17 4 2 16,12-34-11-16,-14 5 6 0,7-23 7 15,-12-8 23-15,13-27 0 16,-20 3-2-16,5-18-8 15,-27 2-25-15,17-12-26 16,-12-2 28-16,24-19 2 16,-3-19 12-16,32-18 4 15,2-15 0-15,18-12-36 16,1-20-6-16,19-1-14 16,1-10-8-16,10 1-2 15,8-15 4-15,14 12 2 0,14-11 0 16,13 4 2-16,18-5-3 15,8 19 1-15,8-13-1 16,6 8 2-16,17-7-1 16,-1 9 4-16,18-2-4 15,5 18-1-15,6 14-8 16,-13 19-4-16,11 11-1 16,-14 11 3-16,6 15 0 15,-2 6 11-15,11 19 2 16,-9 2 3-16,10 23 1 15,-11-1 4-15,11 19-3 16,-11-6 1-16,11 19-2 16,-11-7 0-16,13 21-1 15,-10-5 3-15,13 18 0 0,-12-8 1 16,9 25-1-16,-16-17 1 16,8 16-4-16,-12-14 1 15,12 17-1-15,-8-23 2 16,12 21-1-16,-9-20 1 15,8 13-3-15,-10-21 4 16,11 19-3-16,-9-19 2 16,5 19 1-16,-6-11 2 15,6 15-1-15,-11-15 2 0,8 14 1 16,-8-22-1-16,4 6 1 16,-14-21-1-16,5-1 0 15,-8-20 1-15,8 0 0 16,-2-20 0-16,16 2 2 15,3-18 8-15,36-19-310 16,17-37-32-16,18-84-86 16</inkml:trace>
  <inkml:trace contextRef="#ctx0" brushRef="#br0" timeOffset="-163184.86">2979 7813 418 0,'-20'-3'136'16,"4"-1"29"-16,11 1-120 0,2 0-72 15,2 2-15-15,1 1-10 16,0-1-11-16,1 0 12 16,2 0 37-16,24-10 7 15,41-18 3-15,-22 6-1 16,5-3 0-16,16-11 2 16,-1-4 1-16,17-21 0 15,-2 2 2-15,15-11 0 16,-9 5-1-16,8-3 1 15,-13 16 0-15,5-3 0 16,-15 6 0-16,17-8 0 16,-11 4 0-16,17-12 1 15,-10 5-1-15,8-4 1 16,-20 9 0-16,1 7 0 16,-23 14-1-16,-6 6 1 0,-20 14 1 15,-6 5 8-15,-14 3 7 16,1 5 8-16,-6-1-1 15,0 6-1-15,0-3-8 16,0 0-11-16,0 0-9 16,0 0-39-16,0 0-49 15,-1 0-30-15,0 0-43 16</inkml:trace>
  <inkml:trace contextRef="#ctx0" brushRef="#br0" timeOffset="-162504.47">3634 9533 159 0,'87'-66'104'0,"14"-11"-18"15,-12 7-17-15,5-2-63 0,-20 18-5 16,2 2 2-16,-15 14 0 16,1-3 4-16,-11 4 27 15,6-6 0-15,-7 4 1 16,7-6-1-16,-7 10-4 16,9-5-28-16,-7 7-3 15,13-3-83-15,-2 2-38 16,15-21-18-16</inkml:trace>
  <inkml:trace contextRef="#ctx0" brushRef="#br0" timeOffset="-161466.65">3461 12318 716 0,'-9'11'162'0,"3"-7"53"16,6-5-215-16,3 0-24 15,-3 0-1-15,2-1 3 16,4-8 8-16,32-30 9 15,42-45 5-15,-12 14 0 16,4 0 0-16,15-21 0 0,1-2 0 16,21-20 0-16,-11 10-1 15,14-17 1-15,-12 15-2 16,12-9 1-16,-20 20 1 16,8-4 1-16,-19 24-2 15,6-1 2-15,-19 22-1 16,1 6-16-16,-10 15-21 15,4 9-49-15,-14 14-38 0,0 11-76 16,-12 12-21-16</inkml:trace>
  <inkml:trace contextRef="#ctx0" brushRef="#br0" timeOffset="-160881.72">3165 15563 776 0,'8'15'219'15,"-14"-14"15"1,5-1-257-16,1 0-111 15,0-1 3-15,0-1 14 0,6-7 24 16,14-30 68-16,53-57 23 16,-33 29 2-16,9-22 0 15,1 0-1-15,14-18 2 16,-5 7-2-16,14-16 2 16,-2 12-1-16,5-15 1 15,-12 19-1-15,3-7 0 16,-15 20 0-16,-1 1 0 15,-14 27 2-15,-5 7 21 16,-12 20 33-16,-5 7 97 16,-11 17 32-16,-1 4 42 15,-3 5-10-15,0 0-15 16,-2-1-96-16,2 0-33 0,-1 0-45 16,1 0-103-16,0 0-197 15,1 0-128-15,11 5-109 16</inkml:trace>
  <inkml:trace contextRef="#ctx0" brushRef="#br0" timeOffset="-149332.33">3249 11952 97 0,'-7'-13'179'0,"-2"6"19"16,-1 4 5-16,8 2 10 15,1 2 1-15,1-2-111 16,-1 1-30-16,0-2-33 16,0 2-17-16,-1-1-20 15,2 1-1-15,0 0-1 16,0 0 2-16,0-1 1 15,-1 1 2-15,0 0-3 16,0 0 1-16,0 0-3 16,-2 0 0-16,1 0-1 0,0 1 0 15,-5 2 0-15,-5 2-1 16,1 2-2-16,-8 6-1 16,-35 48-1-16,28-21 0 15,0 2 1-15,-4 13 0 16,4-1 0-16,-5 10 1 15,1-2 0-15,-5 18-1 16,-1-7 2-16,-11 22 2 16,0-5-1-16,-12 16 1 15,-3-5 2-15,-12 32-1 16,4-9-2-16,-16 32 2 16,2-7-2-16,-13 20 1 15,5-23-1-15,-7 28 0 16,10-18 1-16,-8 20-1 15,13-16 1-15,-7 16-1 0,9-25 1 16,-4 25 0-16,10-15-2 16,-13 27 0-16,9-12 2 15,-9 20-1-15,7-24 0 16,-1 14 3-16,18-30-2 16,-9 13 1-16,16-30 0 15,-8 11-1-15,7-27 0 16,-4 10 3-16,14-30-1 0,0 3 1 15,12-27-1-15,2 2 1 16,11-21-2-16,1 5 1 16,8-15-1-16,3 0 1 15,3-14-2-15,3-4-1 16,4-10-2-16,1-4-2 16,1-6 0-16,0-3-2 15,-1-2-1-15,4-3-3 16,1 0-1-16,-4-4-1 15,0 0-1-15,1-1 1 16,10 0 2-16,11-4 1 16,36-16 0-16,-26 0 2 15,-1 1 0-15,11-10 1 16,0 1 2-16,13-9 1 16,-3 1-1-16,6-6-1 15,-2 1 0-15,11-8-2 0,-8 2-1 16,14-13 2-16,-1 2 2 15,13-13 0-15,-8 4 1 16,11-10 0-16,-12 13-1 16,11-11-1-16,-9 11 1 15,10-14 1-15,-6 7 0 16,15-20 2-16,-11 11-1 0,18-17 3 16,-8 7-4-16,14-17 4 15,-15 13-3-15,16-15 5 16,-18 14-5-16,11-11 6 15,-14 17-4-15,12-9 2 16,-13 9-3-16,23-12 3 16,-21 12-4-16,10-11 7 15,-17 13-5-15,6-2 3 16,-30 21-2-16,11 3 1 16,-16 19-3-16,-1 0 3 15,-18 15-1-15,-3 2 2 16,-13 11-1-16,-1 2 20 15,-8 7 7-15,1 1 8 16,-5 2 3-16,2 2 17 16,-5 2-10-16,0 1 12 0,-2 0-2 15,-2 1 11-15,0 1-13 16,-1 0 0-16,1 0-14 16,0 0 1-16,0 0-10 15,0 0-2-15,0 0-9 16,0 0-4-16,0 0-12 15,0 0-21-15,0 0-58 16,0 0-201-16,1 0-85 16,31 0-89-16</inkml:trace>
</inkml:ink>
</file>

<file path=ppt/ink/ink2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6:54:44.206"/>
    </inkml:context>
    <inkml:brush xml:id="br0">
      <inkml:brushProperty name="width" value="0.05292" units="cm"/>
      <inkml:brushProperty name="height" value="0.05292" units="cm"/>
      <inkml:brushProperty name="color" value="#FF0000"/>
    </inkml:brush>
  </inkml:definitions>
  <inkml:trace contextRef="#ctx0" brushRef="#br0">5171 6616 775 0,'-23'-43'196'0,"-10"9"69"0,1 6-241 16,4 8 18-16,-4 1-22 15,7 9-14-15,-4 2-5 16,5 4-2-16,-7 2 0 15,1 3-2-15,-6 3 2 16,0 1 0-16,-4 6 3 16,3 1 2-16,-5 6 2 15,4 0-1-15,-4 11 0 16,2 0-4-16,-3 8-2 16,2 2-2-16,-8 13 1 15,5 0-1-15,-6 12 2 16,4 2 1-16,-7 9 0 15,9-8 1-15,-2 1-1 16,7-14 0-16,2 1 0 16,11-11-1-16,3 9 0 15,6-2-1-15,2 11 0 0,6-2 1 16,0 6-1-16,2-9 1 16,0 6 0-16,5-14 0 15,2 5-1-15,3-6-1 16,5 6-1-16,5-8-2 15,6 5-1-15,2-7-1 16,12 3 0-16,4-7 0 16,10 7 0-16,1-6 0 15,11 6-1-15,0-5 0 16,12 1 1-16,1-3 2 0,15 2 2 16,-4-6 2-16,13-1 0 15,-8-7 0-15,17 1 0 16,-12-9-1-16,13-1-1 15,-11-1 0-15,13 2 2 16,-15-5-1-16,11 8 2 16,-12-2 0-16,12 3 0 15,-13-4-1-15,16 3 1 16,-13-2-2-16,17 0 3 16,-11-3 0-16,17 4 0 15,-13-2-1-15,10 0 1 16,-16 0-1-16,13 1-5 0,-18-4 1 15,10-1-1-15,-11-2 0 16,13 0 1-16,-13-5 3 16,14 1 1-16,-10-3 0 15,9-1 0-15,-10 0 0 16,9-2 1-16,-12-2-1 16,8-4 0-16,-11-1-1 15,7-9 1-15,-11 0-2 16,9-4 1-16,-13 1 0 15,5-4 1-15,-13 3 0 0,4-1 1 16,-15 1-1-16,10-4 2 16,-6 4-1-16,7-5 2 15,-7 1-2-15,7-5 1 16,-9 1-1-16,7-7 0 16,-10 1-2-16,4-1 0 15,-7 2 0-15,-3-1 0 16,-12 6-1-16,-4-3 3 15,-13 4 0-15,-2-3 0 16,-6 1-1-16,1-5 1 16,-2 3-1-16,5-14 1 15,-4 2 0-15,4-10 1 16,-3 2 1-16,-4-1 4 16,-5 11 9-16,-2-2 5 15,-4 9-2-15,0-9 0 16,1 1-4-16,2-5-8 0,0 3-4 15,1-5 6-15,-2 9 5 16,-2-4 5-16,-2 2-2 16,1-4 0-16,-3 4-6 15,-3-2-11-15,-2 5 25 16,-6-4 21-16,-1 6 8 16,-7-9 22-16,2 4 6 0,-4-9-28 15,0 5-21-15,-2-6-6 16,1 5-21-1,-4-5 6-15,1 5 6 0,-9-5 2 16,1 4-2-16,-10-6 15 16,1 6-4-16,-11-6-16 15,6 5-2-15,-7-3 11 16,7 6-16-16,-11-4-3 16,10 8 9-16,-13-5-1 15,2 4-11-15,-17-5-1 16,4 5-1-16,-11-6 3 15,9 8 0-15,-10-2 6 16,10 8 4-16,-10-3 1 16,5 8-9-16,-8-1 2 15,12 6-5-15,-15 1-7 0,11 6 2 16,-14 0 4-16,3 5-2 16,-16 1-11-16,11 1 5 15,-11-1 7-15,13 3 1 16,-10-1 0-16,15 4 13 15,-12 0-4-15,11 1-6 16,-9 2 0-16,12 3-1 16,-12-2-2-16,11 1 1 15,-18 5-3-15,11 0 2 0,-8-1 2 16,13 0 1-16,-11 2 0 16,21-3 3-16,-12 3-3 15,5 0-4-15,-9 9-8 16,8 0-2-16,-4 3 8 15,10-5-1-15,-10 4 2 16,16-7 9-16,-2 1 1 16,3-1-12-16,-11 2 3 15,10-2 0-15,-15 3-41 16,2 1-46-16,-17 8-108 16,14 1-172-16,-3-11-25 15</inkml:trace>
  <inkml:trace contextRef="#ctx0" brushRef="#br0" timeOffset="4611.85">24564 8427 262 0,'22'0'59'15,"20"-3"23"-15,9-2-78 0,17 1-2 16,2-1 0-16,20-1-2 16,-10-1 0-16,15 3-2 15,-11-2 2-15,14-2-1 16,-15 2-1-16,15 1 2 15,-10 0 3-15,13 0 0 16,-11 1 1-16,11-2 5 16,-8 0 2-16,9-1 2 15,-12 3 0-15,19 0 0 16,-14 3-6-16,18 2-1 16,-11 1-3-16,11 2-1 15,-18 1-2-15,15 1 0 16,-18 0 1-16,12 0-1 15,-7-3 0-15,16-1 1 16,-8-4 0-16,14 2 0 16,-9-3 0-16,11 0 1 0,-17-1 0 15,8 2 1-15,-19-2-2 16,13 1 3-16,-14-1 7 16,11 1 13-16,-14-1 4 15,3 2 2-15,-22 2-2 16,-2 0-2-16,-18 4-11 15,-9-1 2-15,-11 2 0 16,-5-2 4-16,-10-1-3 0,-6 1-3 16,-5-2-4-1,0 0-4-15,-2 1-4 0,-2-2-37 16,0 0-122-16,0 2 27 16</inkml:trace>
  <inkml:trace contextRef="#ctx0" brushRef="#br0" timeOffset="6790.96">10399 9957 262 0,'16'11'65'0,"2"-6"16"15,-5-10-52-15,10-7-55 16,7 2 18-16,9-6 9 16,-1-2-1-16,6 2 1 15,-8 2-1-15,2 2 1 16,-8 4-1-16,3-2 0 15,-3 2 1-15,12 1-1 16,-4-1 0-16,13-3-1 0,-4-1 1 16,11-2 0-16,-5 1 0 15,9-4 0-15,-4 5 1 16,10 3-1-16,-9-1 0 16,5 5 0-16,-11 2 0 15,9 3 0-15,-10 0 0 0,13 3 0 16,-3-1 1-16,12-1-1 15,-7-1 0-15,10-2 0 16,-9-1 0-16,7 0-1 16,-7 0 2-16,7-1 1 15,-6 2-1-15,3 1 0 16,-5-2 1-16,9 1-1 16,-6 0-1-16,10-3 1 15,-4 0 0-15,7 1-1 16,-10 0 0-16,7 2-1 15,-15 2 1-15,9 0-1 16,-8 2 1-16,6 2 0 16,-7-1 0-16,10 0-1 15,-6-1 1-15,8-1 0 16,-4-1 0-16,9-2 1 16,-12 1 0-16,9-2-1 0,-11 1 1 15,8-3 0-15,-14 2-1 16,11-2 0-16,-10 2 0 15,6 1-1-15,-10-1 1 16,11 1 0-16,-8 0 0 16,10-2-1-16,-6 1 2 15,10 0-1-15,-11 2 1 16,8-1-1-16,-11 0 1 16,5 1-1-16,-7-3 0 15,6 2-1-15,-7 1 2 16,9-4-1-16,-6 3 0 0,7-3 0 15,-8 0 0-15,7 0 0 16,-10 0 0-16,5 2 1 16,-11-1-1-16,5 4-1 15,-10 0 1-15,7 0 0 16,-5 0 0-16,8 1 0 16,-4-2 1-16,11 0-1 15,-9 0 0-15,4 0 0 16,-11 1 0-16,2 1 0 15,-10 0 0-15,4 0 0 16,-5 0 0-16,8-2-1 16,-5 0 2-16,6 1-1 15,-5 0 0-15,0 2-1 0,-9 1 1 16,0-3 0 0,-7 4 0-16,0 0 0 0,-6-1 1 15,-1 1-1-15,-4 1 1 16,-1-3 0-16,-1-2 2 15,1 0 4-15,-3-2 4 16,2 1 14-16,-4 1 10 16,-1 1 21-16,-2-1 10 15,-2 0 22-15,-3 0-2 0,-2 0 2 16,0 0-17-16,0-1-11 16,0 1-26-16,0 0-13 15,0 0-13-15,0 0-9 16,0 0-88-16,0 0-128 15,4 1 11-15</inkml:trace>
  <inkml:trace contextRef="#ctx0" brushRef="#br0" timeOffset="9199.9">24971 9738 1151 0,'-7'-3'230'0,"6"2"107"16,-1-2-359-16,2 2-34 15,-1 0-9-15,1 1-15 16,0 0 6-16,0 0 10 16,0-1 27-16,0 0 6 15,0 0 15-15,1-1 1 16,25-1 5-16,57-10 2 16,-29 6 5-16,20-1 1 15,3 0 1-15,20 0 1 16,0 1 0-16,27 4-1 15,-5 3 2-15,28 3-5 16,-11 5-4-16,24 2-6 16,-7-1 0-16,23-1-2 0,-18-1 5 15,20-5 4-15,-20-3 6 16,14-3 0-16,-17 1 0 16,16 0 1-16,-19 3 0 15,21 2 1-15,-26 2 0 16,18 1 0-16,-14 2-1 15,18-2 2-15,-19-3-2 16,17 1-1-16,-24-3 2 0,8-1 0 16,-29 0 0-16,1 1 1 15,-30 0 0-15,-4 1 6 16,-25 2 31-16,6-3 6 16,-17 1 1-16,-3-2-2 15,-9-1-5-15,-4 2-30 16,-17 3-8-16,-5 0-1 15,-6-1 1-15,-2 0-8 16,-5-1-35-16,-4 2-118 16,1-3-119-16,-1 0-35 15</inkml:trace>
  <inkml:trace contextRef="#ctx0" brushRef="#br0" timeOffset="10349.11">13845 9849 821 0,'-9'7'296'0,"3"-4"15"16,5-4-196 0,0 1-113-16,-1 0-18 0,2 0-12 15,0 0-3-15,-1 1-4 16,-1 21 5-16,-6 61 2 15,3-24 14-15,5 19 1 16,3 1 6-16,2 23 0 16,3-1 4-16,5 29-3 15,3 1 2-15,0 34 1 16,4-7 1-16,2 24-1 16,-4-20 4-16,1 0-2 15,0-29 1-15,-5 9 5 16,-5-27 1-16,1 4-1 15,-5-18 1-15,0 4 0 16,0-30-6-16,1-7-28 0,0-23-31 16,0-9-125-16,-1-24-41 15,4-15-44-15,0-34-97 16</inkml:trace>
  <inkml:trace contextRef="#ctx0" brushRef="#br0" timeOffset="10630.28">14403 9850 807 0,'8'9'276'0,"-8"5"9"16,7 1-178-16,-7 27-133 15,-1 13 0-15,3 37 6 16,4 21 10-16,-4 34-2 15,5 1 4-15,2 34 1 16,-4-13 4-16,-3 16-1 16,0-28 4-16,-6 3 0 15,1-35 3-15,2-3 0 16,-1-32-10-16,1 0-82 16,2-24-69-16,-4-3-116 15,-2-21-66-15</inkml:trace>
  <inkml:trace contextRef="#ctx0" brushRef="#br0" timeOffset="10897.49">13830 9644 1491 0,'-13'-21'291'16,"6"16"140"-16,-7 5-471 15,1 15-40-15,-15 33-12 16,-8 21 11-16,-10 32-5 16,1 15 32-16,1 20-2 15,13-14 19-15,3-3-9 16,10-30 6-16,5-10-16 16,3-32 4-16,3-15-48 15,6-17-42-15,2-8-163 16,6-9 9-16</inkml:trace>
  <inkml:trace contextRef="#ctx0" brushRef="#br0" timeOffset="11078">13849 10136 120 0,'57'-70'199'0,"-2"4"-18"16,-7 22-15-16,2 8-28 0,-7 13-51 16,8 11-37-16,-4 9-40 15,9 13-4-15,3 7-3 16,11 9-2-16,-3 6 1 15,11 16-3-15,-13 4-15 16,-1 30-44-16,-17 16-28 16,-10 55-105-16,-20 25-16 15</inkml:trace>
  <inkml:trace contextRef="#ctx0" brushRef="#br0" timeOffset="11435.59">12667 13545 1572 0,'1'-9'241'0,"-4"9"168"0,3 0-493 16,6 6-19-16,-6-6 32 15,16 33-11-15,37 81 19 16,-3 25 13-16,1 27 5 16,12 48-43-1,-9-10-9-15,2 12-8 0,-16-49 7 16,-7-24 19-16,-16-57 46 15,-7-27 11-15,-11-39-37 16,-11-23-183-16,-5-21 31 16</inkml:trace>
  <inkml:trace contextRef="#ctx0" brushRef="#br0" timeOffset="11837.51">12646 13876 837 0,'-4'-21'210'15,"6"21"54"-15,2 4-228 16,3-4-64-16,-6 0-2 16,7 3 10-16,31 11 2 15,47 60 8-15,-22-10 4 16,1 3 6-16,9 9 2 16,-6-17 2-16,3-4-3 15,-10-25 0-15,-2-15-4 16,-14-17-4-16,-2-14-1 15,-11-20 2-15,0-25-1 16,-3-13 5-16,-2-32 1 0,-9-10 3 16,-1-35-76-16,-10 11-72 15,-8-10-96-15,-2 33 38 16,-2 25 144-16,-2 47 105 16,-1 20 80-16,0 38 94 15,-9 29-40-15,-4 16-145 0,-6 32-29 16,1 13-7-16,-1 25 2 15,9-9 2-15,2 7 3 16,4-17-2-16,2-5-17 16,3-27-39-16,0-16-167 15,6-27 25-15</inkml:trace>
  <inkml:trace contextRef="#ctx0" brushRef="#br0" timeOffset="12079.54">13464 13048 1084 0,'2'14'179'0,"4"29"124"16,7 17-327-16,7 32 4 16,6 9 13-16,12 38 6 15,3-14 3-15,8 24 3 0,0-12-1 16,2 25-6-16,-8-25-23 15,-1 7-29-15,-11-32-6 16,0-15-62-16,-11-37-36 16,1-18-121-16,-2-31-1 15</inkml:trace>
  <inkml:trace contextRef="#ctx0" brushRef="#br0" timeOffset="12995.17">14029 13536 943 0,'-7'55'192'15,"0"-1"89"-15,2 26-275 16,4 12-24-16,9 23 8 16,4-14 6-16,11 0 1 15,4-17 4-15,6-4-5 16,-4-32-1-16,5-11-8 15,-5-18 1-15,5-16-3 16,-5-13 4-16,6-14 3 0,-2-9 7 16,-4-14 2-1,-9-3 4-15,-2-4 4 0,-13 9 3 16,-5-3 26-16,-5 10 13 16,-8 0 11-16,-5 4 4 15,-9-6-9-15,-4 7-5 16,-3 0 7-16,4 11-9 15,3 5-9-15,6 9 6 16,6 3-31-16,5 3-39 0,4 0-52 16,5-3-9-1,7-10-5-15,5-10 7 0,11-14 15 16,4-6 49-16,7-10 8 16,-2 10 6-16,5-4 2 15,-4 9 3-15,8-10 1 16,2 4 0-16,11-18 0 15,-2 2 1-15,7-8-35 16,-9 9-10-16,-7 7-5 16,-13 20 1-16,-9 11 30 15,-13 16 73-15,-5 6 35 16,-4 4 4-16,-9 6-6 16,0 4-35-16,-10 28-41 15,-4 11-25-15,-1 16-4 16,7 3 5-16,4 21 0 15,10-13 2-15,13 6-1 16,11-5 0-16,16 5 5 16,8-21-4-16,20-9-7 0,3-23-1 15,15-23-8-15,-6-24-19 16,9-34-10-16,-11-19 1 16,0-37-33-16,-20-7 5 15,-9-24 15-15,-17 16 16 16,-12-6 33-16,-16 28 45 0,-14-22 16 15,-6 12 1-15,-14-23-5 16,2 20 14-16,2 9 85 16,9 39 5-16,3 23 10 15,12 36 6-15,3 3-42 16,3 3-103-16,0-2-30 16,1 8-13-16,2 33-10 15,9 88 3-15,4-18 6 16,7 14 16-16,13 34 4 15,1-4-7-15,6 22-61 16,2-14-48-16,0-2-108 16,-11-40-49-16,-5-20 9 15,-14-48 74-15,-10-27 37 16,-11-36 45-16,-9-54 21 16,1-22-20-16</inkml:trace>
  <inkml:trace contextRef="#ctx0" brushRef="#br0" timeOffset="13217.57">15571 12424 50 0,'8'56'48'0,"-14"13"35"16,-9 23 3-16,-2 7-14 0,-4 6 6 16,0-16-11-16,3-6-8 15,7-23-5-15,6 2 7 16,7-9-1-16,9 3 14 15,6-16-32-15,11-3 0 16,8-14-14-16,19-9-4 16,7-15-15-16,23-21-79 15,9-15-116-15,23-22 12 16</inkml:trace>
  <inkml:trace contextRef="#ctx0" brushRef="#br0" timeOffset="13945.84">16470 11924 1307 0,'-10'-22'294'16,"-2"19"108"-16,2 5-397 16,-11 14-74-16,-3 14-15 15,-6 27-5-15,4 15 6 16,4 34 10-16,10 7 54 15,8 15 7-15,11-8 5 16,7 5 3-16,2-27 3 16,10-5-1-16,1-26-1 0,4-19-3 15,0-22 2 1,9-16-1-16,-2-17 4 0,7-17 3 16,-6-11 3-16,-1-19-1 15,-12-10 3-15,-5-34-2 16,-13-5-4-16,-8-38-30 15,-9-2-48-15,-18-26-239 16,-7 18 34-16,-13 6-189 16,-1 47 264-16,-5 23 578 15,11 41-49-15,-3 22-49 16,9 12-112-16,4 0-110 16,7 1-49-16,8 0 0 15,10 0-26-15,6 0-64 16,5 0-1-16,-4-1-2 15,4 0 2-15,35 7 24 16,51 6 63-16,-17-10-8 16,-4-3-23-16,13-6-45 0,-13-6-36 15,4-6-64-15,-16-7 8 16,3-5 25-16,-12 6 45 16,-3 2 43-16,-14 8 72 15,-5 4 14-15,-11 8 7 16,-3 4 14-16,-6 4-4 15,-3 11-2-15,-3 5-10 0,-2 11-9 16,-5-1-14-16,-1 6-4 16,2-6-5-16,4 7-2 15,4-4-1-15,6 9 0 16,4-4 0-16,1 4 1 16,-2-13 1-16,-2-6 25 15,-4-11 37-15,-2-4 55 16,-3-8 11-16,1-1 4 15,0 0-23-15,-1-1-49 16,0 0-92-16,0 0-164 16,0-1 21-16</inkml:trace>
  <inkml:trace contextRef="#ctx0" brushRef="#br0" timeOffset="14696.22">16991 11314 983 0,'2'-3'214'16,"-1"3"81"-16,-1-1-289 16,0 1-28-16,0 1 0 15,12 38-3-15,17 65 4 16,-11-2 6-16,0 6 1 16,0 29 3-16,-4-8 6 15,3 24 1-15,-2-23 2 0,4 11 1 16,-7-27 1-1,7 0 1-15,-6-32 1 0,1-10 3 16,-3-32 2-16,-4-12 7 16,-3-19 8-16,-3-6 32 15,-1-4-1-15,-3-3-7 16,2 3-10-16,-2-19-13 16,-5-76-34-16,10 17-5 15,3-3 4-15,8-7 0 16,8 16 4-16,17-5 0 15,8 9 2-15,16-4-2 16,0 14 3-16,6 16-3 16,-12 23 2-16,-4 18-2 15,-15 14 3-15,-1 16 1 16,-8 7 3-16,-4 14 0 16,-10 4 0-16,-9 11 1 15,-16-1-1-15,-12 10-2 0,-7-10 3 16,-10 1-2-16,0-11-2 15,0-12-3-15,12-17 3 16,1-11-27-16,9-13-7 16,4-23-29-16,6-23-15 15,8-27-10-15,8-13 25 16,10-11 8-16,10 10 36 0,7 4 35 16,-4 20 19-16,8 4 10 15,-6 11 3-15,2 5-1 16,-3 17-15-16,4 5-10 15,-7 13-9-15,4 9-4 16,-1 7-4-16,6 18 0 16,-2 16 0-16,5 33 2 15,-7 17 3-15,2 38-1 16,-4 6-1-16,9 39-14 16,-3-9-5-16,8 15-2 15,-4-32 0-15,-4-10 1 16,-12-48 37-16,-11-21 20 15,-19-32 7-15,-18 1-6 16,-16-11-6-16,-22-6-64 16,-19-12-253-16,-27-38 53 15</inkml:trace>
  <inkml:trace contextRef="#ctx0" brushRef="#br0" timeOffset="14876.74">17363 11099 1352 0,'5'-36'321'0,"-4"20"112"16,0 15-391-16,3-3-39 16,1 2-10-16,-5 1-50 15,2 0-64-15,6-1-110 16,12 2-103-16,40 38-88 16,-40 26-72-16</inkml:trace>
  <inkml:trace contextRef="#ctx0" brushRef="#br0" timeOffset="15311.54">18118 12457 554 0,'24'0'203'16,"-20"-4"11"-16,4-4-117 0,5-3-96 15,11-10 2-15,5-9 3 16,7-16 2-16,-4-4 45 16,0-12 73-16,-10 0 26 15,-2-12 25-15,-10 13 6 16,-3-9-39-16,-6 6-71 16,-2-8-24-16,-2 7-28 15,-2-13-8-15,-1 8-8 16,-2 4-4-16,1 14-5 0,-3 11-15 15,-3 19-5-15,-3 6-11 16,0 9-1 0,-8 7-5-16,-2 7 11 0,-4 16-4 15,3 12 8-15,4 21-4 16,6 7 4-16,13 14 5 16,6-7 9-16,10-3 1 15,3-16 7-15,12-6 2 16,2-16-5-16,14-6-25 15,2-11-36-15,12-13-177 16,-2-20-100-16,2-32-56 16</inkml:trace>
  <inkml:trace contextRef="#ctx0" brushRef="#br0" timeOffset="15603.08">18838 11078 1130 0,'0'-1'256'15,"-5"7"87"-15,-2 6-328 16,-2 25-29-16,-2 14-9 16,-2 31 1-16,1 8 8 15,3 20 2-15,7-7 2 16,8 12 5-16,3-20 3 0,10 2-2 16,6-24 4-16,5-6-4 15,-3-25-1-15,8-10-2 16,-3-19 1-16,11-18-2 15,4-26 14-15,12-35-1 16,-4-13 1-16,2-27 0 16,-11-7 3-16,-14-38-7 15,-13-10-16-15,-7-77-312 16,-9-23 102-16</inkml:trace>
  <inkml:trace contextRef="#ctx0" brushRef="#br0" timeOffset="15785.46">19347 9837 612 0,'7'-33'591'0,"-2"21"-175"15,-8 14-10-15,3 0-372 16,-3 7-65-16,-6 29-7 16,-3 20 1-16,0 39 3 15,0 27 14-15,2 46 6 16,6 0 6-16,9 40 1 16,3-6 3-16,9 21 1 0,8-27-3 15,3 12-60-15,6-44-23 16,5 6-176-16,-9-36-107 15,-8-10-41-15</inkml:trace>
  <inkml:trace contextRef="#ctx0" brushRef="#br0" timeOffset="16246.22">19224 11766 654 0,'-17'-26'445'0,"6"6"-89"15,13 11-99 1,4-27-218-16,7-13-72 0,15-29-30 15,10-12-17-15,17-18 0 16,3 16 18-16,6 3 16 16,-8 20 27-16,3 9 15 15,-12 15 4-15,2-6 1 16,-8 5 2-16,-2-1 1 16,-9 5 2-16,-1-2 4 15,-10 8 1-15,0-5 1 16,-5 3-2-16,-5-3-9 15,-5 11 7-15,-6 4 8 16,-5 10-3-16,-8 15-2 0,-7 9 3 16,-12 16-14-16,-4 14-11 15,-11 23 1-15,5 6 3 16,0 18 3-16,14-13 3 16,8 1 3-16,14-16 2 15,9-6 3-15,9-16 0 16,11-1 5-16,5-8 2 15,15-1 0-15,4-5-2 16,13 5-3-16,0 0-5 0,8 9-2 16,-10 2-3-16,1 12-7 15,-16 4-10-15,-12 18-32 16,-22 6-36-16,-22 27-220 16,-25 2 37-16</inkml:trace>
  <inkml:trace contextRef="#ctx0" brushRef="#br0" timeOffset="16660.12">18952 12871 1190 0,'9'4'200'0,"19"-21"148"0,13-13-353 15,48-33-5-15,24-19 19 16,50-28-2-16,13-7-10 15,41-28-3 1,-20 18-1-16,27-19 4 0,-27 16 2 16,11-6 4-16,-36 25 1 15,9-1 5-15,-32 25-3 16,3-4 13-16,-27 15-239 16,-4-14-129-16,-43-9-23 0</inkml:trace>
  <inkml:trace contextRef="#ctx0" brushRef="#br0" timeOffset="31369.44">9731 15989 1089 0,'2'1'320'0,"-4"-1"57"16,2 1-292-16,0-1-94 16,0 0-38-16,0 0-19 15,0 0-1-15,2 3 5 16,6 34 6-16,53 43 27 16,-24-16 21-16,-3-1 1 15,9 19 3-15,-4-5 1 16,9 19 2-16,-6-4-3 0,10 18 4 15,-3-3-1-15,14 23 3 16,-6-11-4-16,10 15-18 16,-9-18-18-16,-2-4-17 15,-13-30-14-15,-5-10-57 16,-11-27-34-16,-2-4-104 16,-6-18-21-16</inkml:trace>
  <inkml:trace contextRef="#ctx0" brushRef="#br0" timeOffset="31712.12">10255 16079 981 0,'-6'-8'315'0,"6"9"56"16,1-1-255-16,-2 0-68 15,1 0-13-15,0 0-29 16,0 0-20-16,0 0-12 16,0 0-16-16,0 1 0 0,3 6 2 15,12 24 14-15,35 55 8 16,-17-29 10-16,11 21 1 16,0-1 2-16,10 18-1 15,-4-6 0-15,9 18 4 16,-3-11 3-16,5 14 1 15,-8-17-12-15,7 15-1 16,-14-14-33-16,2 11-104 16,-17-19-95-16,-9 9-73 15,-22-27-103-15</inkml:trace>
  <inkml:trace contextRef="#ctx0" brushRef="#br0" timeOffset="32025.29">9667 15824 1062 0,'-19'1'234'16,"2"6"86"-16,6 5-317 0,-2 18-24 15,5 16-7-15,3 34 0 16,4 15 6-16,6 39 5 16,5 5 9-16,3 17 0 15,-3-18-2-15,5 4 3 16,-5-32-1-16,-2-8-24 16,-1-24-11-16,-1-1-61 15,-1-16-52-15,3-2-133 16,0-17-11-16</inkml:trace>
  <inkml:trace contextRef="#ctx0" brushRef="#br0" timeOffset="32761.31">9783 15983 969 0,'7'-7'209'15,"-5"5"62"1,2 2-284-16,13-2-26 0,9 2-2 16,21 3 5-16,9 7 22 15,30 10 3-15,2 9 3 16,28 15 0-16,-3 2 1 16,24 8-2-16,-14-9 1 0,9-1-1 15,-26-14 1 1,-6-7 1-16,-28-10 4 0,-10-3 0 15,-23-5 3-15,-10-3 0 16,-13-1 2-16,-5-1 25 16,-8 1 32-16,-3-2 48 15,0 1 14-15,-1 0 22 16,1 0-16-16,0 0-17 16,0 0-40-16,-2 0-4 15,2 0-18-15,0 0-1 16,0 0-14-16,-1 0-4 15,1 0-11-15,0 0-3 16,0 0-7-16,0 0-3 16,0 0-4-16,0 0 0 15,0 0-3-15,-1 0 0 16,1 0-1-16,0 0-1 0,0 0-1 16,0 0 0-1,0 0-1-15,0 0-2 0,0 0 2 16,0 0-1-16,0 0 1 15,0 0 2-15,0 0 2 16,0 0 3-16,0 0 0 16,0 0 3-16,0 0 0 15,0 0 1-15,0 0-2 0,0 0 1 16,0 0-1-16,0 0 0 16,0 0-1-16,0 0 3 15,0 0 0-15,0 0 4 16,-1 0-1-16,1 0 6 15,0 0-1-15,0 0 3 16,0 0-1-16,0 0 1 16,0 0-4-16,0 0 0 15,0 0-4-15,0 0-1 16,-1 0-5-16,1 0-20 16,0 0-21-16,0 0-72 15,0 0-364-15,0 0 80 16</inkml:trace>
  <inkml:trace contextRef="#ctx0" brushRef="#br0" timeOffset="33758.53">18248 15731 1194 0,'-5'3'369'15,"2"-4"52"-15,4 1-355 16,-2 0-64-16,1 0-74 16,0 0-50-16,0 0-36 15,0 1 12-15,4 7 27 16,13 32 26-16,50 63 53 0,-22-20 36 16,1 5 3-16,11 20 2 15,-3-3-2-15,14 27 1 16,-8-9 0-16,13 27 0 15,-9-11-1-15,13 19 3 16,-9-20-1-16,10 23 2 16,-14-26-2-16,9 16 2 15,-15-27 0-15,2 1-42 16,-13-34-30-16,2 2-76 16,-13-32-63-16,-6-6-55 15,-15-21-37-15</inkml:trace>
  <inkml:trace contextRef="#ctx0" brushRef="#br0" timeOffset="34326.3">18898 15648 1047 0,'8'17'290'0,"-2"-6"53"0,-5-13-307 16,2 7-57-16,5 2-23 16,17 19-1-16,7 16 9 15,14 27 10-15,9 10 17 16,13 22 1-16,-9-3 3 16,11 14 0-16,-6-12 0 15,5 22 5-15,-10-11-3 16,7 19 3-16,-12-14 0 15,6 11-5-15,-12-24-18 0,3 1-58 16,-11-27-45-16,-1-2-176 16,-13-20-8-16</inkml:trace>
  <inkml:trace contextRef="#ctx0" brushRef="#br0" timeOffset="34628.55">18514 15910 1125 0,'-13'3'343'0,"4"-2"51"15,2 2-300-15,1 3-118 16,-5 19-55-16,-2 15-16 15,-1 44-13-15,4 22 15 16,-2 43 10-16,5 0 48 16,2 14 17-16,0-29 14 15,-2-5 4-15,3-35 1 16,0-8 6-16,2-25-23 16,-1 3-135-16,2-14-135 0,5 0-22 15</inkml:trace>
  <inkml:trace contextRef="#ctx0" brushRef="#br0" timeOffset="35327.36">18562 15727 746 0,'16'-15'200'0,"-6"11"41"16,-1 2-203-16,12-1-45 15,6-5-7-15,25 1 2 16,10 5 5-16,27 4 3 16,-1 5 1-16,23 10 1 15,-7 4 2-15,20 3 0 16,-17-2 1-16,15 3-1 0,-21-5-1 16,2-1 2-16,-28-7-1 15,-3-1 0-15,-26-5 1 16,-9-3 13-16,-18-2 20 15,-6-1 57-15,-8 0 21 16,-4 0 32-16,-1 0-1 16,0 0-5-16,0 0-54 0,0 0-13 15,0 0-32-15,0 0-8 16,-1 0-14-16,-1 0 0 16,2 0-6-16,-1 0 5 15,1 0-1-15,0 0 3 16,0 0-2-16,0 0 0 15,0 0-5-15,0 0-3 16,0 0-5-16,0 0-1 16,0 0-2-16,0 0 1 15,0 0-2-15,0 0 2 16,0 0-2-16,0 0 1 16,0 0 0-16,0 0 0 15,0 0 0-15,0 0 1 16,0 0-1-16,0 0 1 15,0 0 0-15,0 0 2 16,0 0-1-16,0 0 3 16,0 0-1-16,-1 0 5 0,1 0 4 15,0 0 8-15,0 0 1 16,0 0 10-16,0 0 0 16,0 0 0-16,0 0-6 15,0 0-2-15,0 0-10 16,0 0-6-16,0 0-8 15,0 0-15-15,0 0-24 16,0 0-69-16,0 0-121 16,1 0-264-16,22 12-9 0</inkml:trace>
  <inkml:trace contextRef="#ctx0" brushRef="#br0" timeOffset="35949.57">25338 15852 1056 0,'-1'-4'281'0,"-1"4"76"15,2 2-304-15,-1-2-37 16,0 0-23-16,1 0-19 16,0 1-2-16,16 32-5 15,30 61 10-15,-8-9 6 16,2 4 10-16,8 16 1 16,-5-14 4-16,6 12 2 15,-1-14 1-15,2 13 1 16,-5-14 0-16,1 5-5 15,-11-22-19-15,2 8-55 16,-3-15-42-16,10 5-171 16,3-6-30-16,2-4-66 15</inkml:trace>
  <inkml:trace contextRef="#ctx0" brushRef="#br0" timeOffset="36225.28">25920 15925 1291 0,'0'3'329'16,"-1"-3"89"-16,2 1-374 16,-1-1-66-16,1 1-11 15,14 39 2-15,70 83-30 16,-22-14 6-16,20 39-14 15,-5 1-24-15,10 18-54 16,-17-24 17-16,-4 2-18 16,-21-32-11-16,-6 2-34 15,-21-27-10-15,-17-3-24 16,-12-26-43-16</inkml:trace>
  <inkml:trace contextRef="#ctx0" brushRef="#br0" timeOffset="36473.9">25333 15953 1329 0,'-7'10'262'15,"5"5"120"-15,-7 17-416 16,-7 47-75-16,-2 27-5 0,-2 42-42 16,5 5-22-16,4 24-89 15,5-30-27-15,4 15-32 16</inkml:trace>
  <inkml:trace contextRef="#ctx0" brushRef="#br0" timeOffset="36779.08">25587 15838 1101 0,'11'-7'222'15,"-6"7"94"-15,3 5-328 16,17 5-7-16,9 5 0 16,22 9 6-16,15 6 12 15,19 6-1-15,-3-4 1 16,12-2-2-16,-12-7-3 16,6-3 0-16,-14-6 3 15,6-1-23-15,-9-7-41 16,17-6-243-16,-3-12 45 0</inkml:trace>
  <inkml:trace contextRef="#ctx0" brushRef="#br0" timeOffset="39468.4">26330 14677 361 0,'-19'0'361'0,"0"-8"-99"15,7-8-38-15,6-15-143 16,4-8-75-16,7-21-7 15,8-8-9-15,10-22-2 16,2-2 4-16,15-18 0 16,0 9 4-16,11-15-23 15,-3 12 0-15,7-12-1 16,-8 17 2-16,0-7 1 0,-13 17 25 16,-4-4 21-16,-13 18 14 15,-1-4 13-15,-8 11 4 16,3-2-1-16,0 14-19 15,0 1-16-15,-3 18-13 16,-1 9-21-16,-3 14-20 16,-3 5-74-16,-1 7-53 0,-3 8-109 15,-3 7-39-15</inkml:trace>
  <inkml:trace contextRef="#ctx0" brushRef="#br0" timeOffset="39826.86">27524 12836 755 0,'13'37'379'0,"-3"-12"-50"0,-16-10-134 16,-8 27-193-16,-6 14-21 16,-8 37 4-16,-6 16 9 15,-4 32 2-15,9-5 3 16,-8 25-1-16,5-16 3 16,-1 17-2-16,0-25 2 15,-7 4 0-15,6-26 0 16,-6 9 0-16,6-22 0 15,-1 3-2-15,10-21-18 0,3-7-49 16,10-27-62-16,2-11-194 16,2-19-4-16</inkml:trace>
  <inkml:trace contextRef="#ctx0" brushRef="#br0" timeOffset="40125.06">27009 12398 1129 0,'0'-1'274'0,"-13"8"78"15,-13 7-354-15,-25 27-70 16,-6 16-11-16,-20 26 0 15,2 5 10-15,-4 9 31 0,17-17 41 16,-9 7 0 0,11-9 2-16,-12 17-1 0,10-5-2 15,-5 4-7-15,12-17-12 16,3-10-42-16,18-29-20 16,9-12-195-16,16-21 24 15</inkml:trace>
  <inkml:trace contextRef="#ctx0" brushRef="#br0" timeOffset="40324.54">27029 12492 760 0,'27'18'142'0,"5"11"81"15,4 11-232-15,26 22 7 16,10 7 2-16,34 13 1 15,2 1 0-15,29 15 1 16,-6-8-4-16,26 15-221 16,-15-1 73-16</inkml:trace>
</inkml:ink>
</file>

<file path=ppt/ink/ink2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6T17:29:09.336"/>
    </inkml:context>
    <inkml:brush xml:id="br0">
      <inkml:brushProperty name="width" value="0.05292" units="cm"/>
      <inkml:brushProperty name="height" value="0.05292" units="cm"/>
      <inkml:brushProperty name="color" value="#FF0000"/>
    </inkml:brush>
  </inkml:definitions>
  <inkml:trace contextRef="#ctx0" brushRef="#br0">10009 7351 774 0,'-29'15'-12'0,"18"-7"5"0,10-8-144 0,-6 12 143 0,8-22 2 0,22-3 3 0,9-9 2 16,2-1 147-16,3-4-146 15,-1-1 0-15,6-5 1 16,-6 3 0-16,-3 1-1 0,2 2 1 15,5-6-1-15,-2 1 0 0,11-12 0 16,4-6 0 0,13-9-1-16,-3 3 0 15,13-4-1-15,-4 10 0 0,7 1-1 16,-12 8 1-16,3-2 1 16,-15 6 0-16,0-2 1 15,-13 5 1-15,-4 2-1 16,-7 9 1-16,-5 3-1 15,-10 9 1-15,-5 1 1 16,-4 7 0-16,-4 1 1 16,-2 2 1-16,-2 0 2 15,1 0-1-15,-2 0-1 16,2 0-4-16,0 0-47 16,-1 0-84-16,1 0-21 15,0 0-67-15</inkml:trace>
  <inkml:trace contextRef="#ctx0" brushRef="#br0" timeOffset="552.57">10294 8788 438 0,'8'4'260'15,"-6"-7"-42"-15,-2 0-48 0,0 2-177 16,0 0-2-16,3-5-1 15,13-30-4-15,59-41 4 16,-16 16-1-16,7-1 1 16,22-14-6-16,0 3-6 15,18-10-15-15,-8 10-1 16,15-7-3-16,-11 5 7 16,11-14 9-16,-11 8 15 0,8-8 3 15,-16 14 4-15,4 0 1 16,-16 19 1-16,-1-3 0 15,-14 14 4-15,7 1-158 16,-12 14 53-16</inkml:trace>
  <inkml:trace contextRef="#ctx0" brushRef="#br0" timeOffset="13676.77">17273 6854 1077 0,'-10'-6'224'16,"2"1"91"-1,6 3-333-15,-1 1-17 0,2 0 0 16,2 2 3-16,22 20 12 15,73 64 15-15,-28-30 4 0,11 13 0 16,-9-5 0-16,6 8 0 16,-13-12 0-16,-2 4 0 15,-12-10 0-15,3 4-3 16,-11-14-3-16,5 3-24 16,-5-12-13-16,-1-4-38 15,-6-9-25-15,-2-4-64 16,-13-9-11-16,-6-3 76 15,-7-4 31-15,-21-8-107 16,-21-7 171-16</inkml:trace>
  <inkml:trace contextRef="#ctx0" brushRef="#br0" timeOffset="14010.53">17717 7397 608 0,'-65'-61'198'0,"-13"-22"-105"16,11-4-114-16,-11-23 8 15,8 2-20-15,-1-9 42 16,17 11 135-16,7-7-49 0,11 17-37 15,0-9-11-15,16 15-29 16,7-4-14-16,6 21-6 16,7 11 2-16,7 21-3 15,3 6-14-15,4 19-3 16,10 4-3-16,6 9-1 16,18 7 1-16,4 11 13 15,14 16 2-15,1 10 3 16,12 19 1-16,-12 6 0 15,3 19 2-15,-14-2 0 0,-4 13 1 16,-19-7-2-16,-13 9-3 16,-13-14-2-16,-14 13-3 15,-9-15 0-15,-3-2 3 16,2-16 2-16,2-4-63 16,7-23-37-16,5-9-94 15,9-16-46-15</inkml:trace>
  <inkml:trace contextRef="#ctx0" brushRef="#br0" timeOffset="16956.62">18459 6179 722 0,'18'-2'238'15,"-8"3"14"-15,-10 2-177 16,-2 8-104-16,0 11 2 15,-5 23 3-15,-5 16 10 16,-4 29 11-16,0 2 0 16,-1 13 2-16,4-15 0 15,4 0 0-15,5-21 0 0,4 1 1 16,5-21-2-16,7-3-2 16,-1-15-3-16,6-7-6 15,-2-16-3-15,7-6-2 16,-1-11 0-16,8-14 4 15,-1-9 5-15,6-15 2 16,-2-6 3-16,3-11 1 16,-10 8 2-16,-5 1 3 15,-13 7 0-15,-13-2 2 16,-10 7 11-16,-5-2 0 16,-6 6-18-16,-10 5-30 15,-3 15 3-15,-14 10-47 16,0 11-3-16,1 2 23 15,14 6 31-15,9-2-27 16,18-5-3-16,8-3-43 16,7-3-10-16,9-9-3 15,6-9 25-15,19-14 32 0,13-9 38 16,22-18-5-16,5-6-3 16,19-18-8-16,-9 10 6 15,-2 5 11-15,-18 19 21 16,-8 13 14-16,-23 26 11 15,-2 11 0-15,-12 7-4 16,-3 9-11-16,-1 5-11 16,1 11-1-16,2 3 0 15,1 9 0-15,0-4 0 0,7 4 0 16,-3-5-1-16,2 0 1 16,1-5-1-16,2 2 2 15,-5-8 0-15,0-7 1 16,-6-10 38-16,1-10 31 15,1-13 1-15,12-21 0 16,2-13-1-16,13-26-24 16,0-4-75-16,-6-6 54 15,-18 13 34-15,-8 7 33 16,-17 23-2-16,-5 10 91 16,-2 14-49-16,1 2-37 15,4 9-41-15,2 6-33 16,0 3-59-16,-1-3-10 0,1 1 1 15,0 24 6-15,6 44 21 16,2-23 10-16,3-4 2 16,8 2 0-16,1-12-1 15,7-2-2-15,2-12-1 16,3-7-1-16,-1-14 0 16,10-13-2-16,-6-14 2 15,8-16-1-15,-5-8 1 16,-1-7 3-16,-16 9 14 15,-5-4 9-15,-12 8 5 0,-6 0 13 16,-5 9 7-16,1 4 6 16,2 12-13-16,1 9-17 15,2 13-17-15,6 7-14 16,4 5-15-16,6 9 3 16,5 2 15-16,10 4 4 15,2-1 2-15,9-1-1 16,3-8-1-16,8-5 0 15,-1-5 1-15,7-8 1 16,-7-8 1-16,8-19 0 16,-5-9 1-16,9-22 0 15,-10-5-2-15,-4-11 3 16,-14 12 2-16,-13-4 22 16,-19 14 15-16,-13-8 2 15,-11 12 28-15,-12-6-11 16,-2 10-19-16,-6 7-8 0,6 17-1 15,4 8-30-15,10 12 3 16,-1 13-5-16,7 11-6 16,0 24-3-16,1 9 1 15,5 16 2-15,7-2 1 16,8 11-3-16,5-17-2 0,11 3-13 16,5-15-8-16,7-5-10 15,0-19-2-15,6-14-4 16,-4-20 6-16,4-18 3 15,-5-13 12-15,3-21-4 16,-5 0 7-16,-4-4 20 16,-11 7 23-16,-4 1 20 15,-7 11 9-15,0 0-2 16,-2 9-17-16,7-1-24 16,6 9-20-16,15 2-2 15,10 8 4-15,20 2 2 16,9 9 7-16,15 13 1 15,-5 8 1-15,7 14 1 16,-14 6 2-16,-1 12 1 16,-18-5 1-16,-3 3 1 15,-16-10-3-15,-9-5 1 0,-13-16 1 16,-6-3 13-16,-8-7 11 16,-2-2 43-16,-5-4 7 15,5 0-14-15,-1 0-17 16,-31-17-28-16,-36-62-51 31,35 12-7-31,13-6 10 0,10-17-3 0,14 7 20 16,13-9 6-16,9 18 2 0,12 5 3 15,2 18 6-15,10 10 1 16,-4 18-7-16,4 14 2 16,-5 9-3-16,9 11 3 15,-4 9-2-15,8 12 7 16,-3 6-1-16,7 11 1 15,-5-2-1-15,0 4 1 16,-10-9-1-16,-2 0 2 16,-13-14-1-16,-8-6 3 15,-10-7 1-15,-5-6 11 16,-4-7 8-16,-4 1 43 16,-4-4 10-16,3 2-85 15,-1-2-35-15,-18-34 53 16,-24-47-37-16,14 15-7 0,3 3 100 15,5-5 38 1,6 10-57-16,5 1-6 0,9 23-3 16,4 9-24-16,4 12-20 15,9 7-14-15,6 7-7 16,13 6-5-16,11 4 5 16,18 13 1-16,0 8 10 15,8 10 3-15,-8 0 4 16,-5 5 2-16,-15-7 0 15,-8-5 1-15,-17-11 2 16,-6-7 7-16,-8-7 4 0,-3-6 13 16,-2-2 16-16,0-1 1 15,0 1-27-15,-8-9-70 16,-17-26-6-16,-43-46 44 16,34 34 0-16,1-13 21 15,12 3 73-15,11-17-11 16,12-1-64-16,18-10-1 15,15 11-2-15,12 7-8 16,4 24 2-16,6 13 1 16,-6 18-2-16,8 13-2 15,-3 11 0-15,9 12-2 16,-7 8 2-16,1 17-7 16,-10 4-6-16,-2 11-18 15,-14-4-7-15,4 0-31 16,-7-15-9-16,6-6-22 0,3-19 13 15,12-10-3-15,2-12 19 16,18-18-42-16,-2-12 0 16,1-17-44-16,-6-1 29 15,-8-13 54-15,-19 11 93 16,-10 4 120-16,-11 15 60 16,-6 9-6-16,-5 12-43 0,-4 7-58 15,0 9-90-15,-2 9-15 16,-2 15-9-16,0 21 1 15,-1 11 26-15,1 15 4 16,4-3 3-16,6 4 0 16,3-16 1-16,9-6 1 15,-1-16-3-15,5-6-1 16,-1-16-1-16,3-8 7 16,-1-12 3-16,10-13 1 15,3-7 2-15,9-15-1 16,-2-3-6-16,-6-5 54 15,-17 4 12-15,-15-5-6 16,-19 7 3-16,-16 0 11 16,-9 5-51-16,-8 2-12 15,3 12 6-15,-1 5-2 16,13 10-11-16,6 2-9 0,12 4-8 16,5 0-8-16,8 2-4 15,2-2-7-15,6-2 1 16,-6 2 7-16,7-3 8 15,29-5 2-15,39-46 8 16,-31 29 2-16,-11 8 2 16,-3 3 2-16,-13 5 2 15,-7 2 6-15,-8 7-1 16,-3 2-2-16,-2 2-6 16,1-2-6-16,0 1-6 0,-2 12-1 15,0 25 0 1,0 58 5-16,12-26 4 0,7 14 0 15,8-7 2-15,19 5-1 16,7-17-1-16,25-8-1 16,7-16 0-16,20-14-3 15,-4-20 1-15,13-20-3 16,-17-15-2-16,-1-14 8 16,-19-3 18-16,-8-15 17 15,-25 2 9-15,-2-17 9 16,-14 0-9-16,-6-19-13 15,-12 8-30-15,-7-11 13 16,-7 14 5-16,-9 0 45 16,-4 22 22-16,4 11 27 15,5 22-17-15,-1 10-12 0,8 13-49 16,0 3-38-16,3 5-20 16,0-3-9-16,1 1-1 15,2 38 4-15,11 57 11 16,5-13 7-16,6 5 8 15,11 22 4-15,0-5-2 16,4 4-66-16,-6-12-56 16,3-3-131-16,-7-31-49 0,1-25-81 15</inkml:trace>
  <inkml:trace contextRef="#ctx0" brushRef="#br0" timeOffset="17248.84">25767 3468 455 0,'-26'30'87'0,"-13"19"47"16,-6 16-137-16,-21 21 7 16,3 2 4-16,1 5 9 15,19-19 1-15,11-14 3 0,21-22-5 16,10-10 3-1,8-17 30-15,15-7 34 0,10-5 2 16,34-4 0-16,14-1-6 16,35-5-39-16,7 0-35 15,30 4-2-15,-10 2 0 16,24 5 2-16,-18 7-31 16,6 5-130-16,-26 3-86 15,-5 1-48-15</inkml:trace>
  <inkml:trace contextRef="#ctx0" brushRef="#br0" timeOffset="17915.36">20551 7344 1199 0,'-41'19'247'0,"34"-21"106"16,2 1-435-16,5 1-68 15,0-1-2-15,3 0-1 16,37-13 8-16,78-35 82 16,-9 3 49-16,5-10 4 15,32-21 5-15,-3 0 28 16,18-16 10-16,-14 4 7 16,31-14-21-16,-12 6 81 15,34-14-26-15,-8 10-9 0,35-15-3 16,-16 15 23-16,32-13-82 15,-15 10-1-15,41-16 3 16,-24 6-5-16,40-20 2 16,-32 14 0-16,19-7 0 15,-44 14-2-15,9-5 3 16,-43 22-4-16,2 1 1 16,-36 19-2-16,3 6 2 15,-30 16-1-15,1 2 3 16,-22 13-1-16,-3-2 2 15,-22 10-2-15,0 5 1 16,-26 10 0-16,-10 3 2 16,-20 7 1-16,-11 3 9 0,-14 3 4 15,-4 0 9 1,-2 1 0-16,-1-1 2 0,1 0-8 16,-1 0-2-16,0 0-10 15,1 0-2-15,-1 0-6 16,0 0-32-16,1 0-48 15,-1 0-268-15,-1 0 43 16</inkml:trace>
  <inkml:trace contextRef="#ctx0" brushRef="#br0" timeOffset="20201.59">10635 5499 821 0,'-15'-18'171'16,"-4"2"78"-16,5 8-267 16,9 9-10-16,5 10-5 15,4 11-3-15,5 20-6 16,2 11 22-16,3 24 4 16,-1 5 0-16,7 28 1 15,-6 0 7-15,5 26-1 16,1-8 3-16,5 23 4 15,4-23 2-15,13 7-1 16,6-24 3-16,19 4-1 16,2-26-3-16,21-1-5 15,2-20-3-15,25-9-3 16,-2-21 0-16,24-16-1 0,-6-20 4 16,18-24 1-16,-13-21 0 15,20-39-7 1,-19-12-5-16,10-32-40 0,-21-6 0 15,6-23 1-15,-34 17 7 16,-13-11 10-16,-33 24 64 16,-21 13 112-16,-28 36 18 15,-17 12 31-15,-12 27-6 16,-19 12-36-16,-7 17-114 0,-23 15-25 16,-3 15-34-16,-14 22 0 15,9 10 13-15,-12 15 5 16,15 4 6-16,-11 19 4 15,14 0 4-15,-6 26-2 16,18-4-2-16,-1 16 2 16,18-6-2-16,4 10-2 15,16-20 3-15,16 17-2 16,16-12 1-16,16 16-1 16,12-12-1-16,17 25 1 15,3-13 2-15,20 25-1 16,-3-14 1-16,19 24 5 15,-8-22-1-15,15 23 1 16,-13-22-19-16,20 19-71 16,-11-15-83-16,24 31-76 0,-16-25-73 15</inkml:trace>
  <inkml:trace contextRef="#ctx0" brushRef="#br0" timeOffset="22860.15">23084 6196 777 0,'-10'-7'164'15,"0"4"68"-15,6 2-237 16,4 3-13-16,1 3-3 16,-1-5-2-16,0 1 4 15,14 31 4-15,20 42 10 16,-8-18-1-16,1 2 2 15,9 17-2-15,-1-2 4 0,7 19 0 16,-3-8 1-16,12 18 2 16,-2-9 2-16,12 14-9 15,-4-14-38-15,15 8-147 16,-8-20-20-16,2-9-81 16</inkml:trace>
  <inkml:trace contextRef="#ctx0" brushRef="#br0" timeOffset="23177.45">23837 6010 1187 0,'5'10'254'0,"-14"-7"97"15,7-5-364-15,4 4-54 16,5 3-6-16,-7-5 13 16,1 3 6-16,19 28 25 15,50 58 15-15,-32-28 9 16,12 19 1-16,-6 1 1 16,11 19 0-16,-3-10 2 15,7 14 1-15,-7-11 2 0,11 11-32 16,-9-15-29-16,5 10-74 15,-11-16-42-15,0 0-120 16,-20-19-16-16</inkml:trace>
  <inkml:trace contextRef="#ctx0" brushRef="#br0" timeOffset="23492.97">23046 6096 1159 0,'-30'18'230'0,"2"-6"99"0,11-4-359 15,-2 24-25-15,2 18 2 16,-6 39 1-16,2 19 8 15,2 35-4-15,0 4 4 16,4 21-28-16,11-24-15 16,1-2-23-16,8-34 12 15,5-22-25-15,4-38-23 16,-1-23 12-16,2-26 30 0,3-31-62 16,1-19 51-16</inkml:trace>
  <inkml:trace contextRef="#ctx0" brushRef="#br0" timeOffset="23738.5">23136 6349 256 0,'23'-52'88'0,"4"9"10"15,1 23-66-15,13-2-20 16,5 6-6-16,18-2 0 16,7 7-3-16,23-3 2 15,5 2-1-15,23-6 0 16,-7 1 0-16,25-9-1 15,-16 1-1-15,14 0 0 16,-15 3 0-16,20 1-1 16,-26 7 0-16,18 2 2 0,-16 4 0 15,20 4 1-15,-16 0 1 16,27 1-8-16,-11-1-105 16,16-4 32-16</inkml:trace>
  <inkml:trace contextRef="#ctx0" brushRef="#br0" timeOffset="25049.54">21878 10062 951 0,'10'24'140'0,"-23"18"115"16,28 16-290-16,8 19 5 0,12 31 17 15,10 5 6-15,19 23-1 16,-2-15-2-16,13 7-18 16,-5-16 0-16,-2 8-7 15,-14-22-3-15,-4 5-36 16,-18-24 2-16,-11-4-36 15,-12-23-48-15,-18-13-53 16,-19-22 2-16</inkml:trace>
  <inkml:trace contextRef="#ctx0" brushRef="#br0" timeOffset="25257.98">21332 10438 1294 0,'21'-30'212'15,"11"-24"147"-15,-2-18-390 16,21-11-4-16,13-4 9 16,28-15-74-16,0 19-75 15,24 1-181-15,-9 21-39 0</inkml:trace>
  <inkml:trace contextRef="#ctx0" brushRef="#br0" timeOffset="25693.66">22392 10265 895 0,'11'27'393'16,"-2"-1"-47"-16,-13-10-159 0,11 26-233 16,5 10-2-16,10 24 10 15,9 7 21-15,17 12-9 16,6-14-17-16,14-1-29 16,0-23-12-16,5-13 0 0,-18-27 14 15,-4-13 21-15,-17-12 33 16,-10-13 22-16,-13-7 5 15,-3-19 1-15,-3-10-2 16,0-25-9-16,-1 0-9 16,-6-14-32-16,1 17-5 15,-10 0-1-15,-1 20 7 0,-2 11 19 16,5 20 30-16,-1 10-6 16,8 14-1-1,4 19-2-15,6 11-16 0,9 20 0 16,3 8 10-16,11 13 4 15,3-6-15-15,7-2-82 16,-1-18-52-16,3-13-61 16,-5-18-79-16</inkml:trace>
  <inkml:trace contextRef="#ctx0" brushRef="#br0" timeOffset="26281.9">23310 10129 329 0,'1'-49'284'0,"0"10"-62"15,-1 24-69-15,0 3-62 0,6 8-76 16,2 4-12-16,6 7-15 16,3 11-5-16,5 9 3 15,7 18 3-15,-1 8 5 16,5 12 4-16,-2-6 5 16,4-1 1-16,-7-14-4 15,1-12 1-15,-7-17 0 16,4-10-2-16,-6-18 0 15,8-20-1-15,0-11 0 16,4-20-1-16,-2-6 1 16,0-14 2-16,-7 5-1 0,-1-22-1 15,-7 9-12-15,4-7-23 16,-2 22-1-16,1 15-1 16,-3 29 0-16,6 24 6 15,-5 22 19-15,9 21 2 16,3 14 1-16,9 21 1 15,1 3 8-15,10 8 3 16,-3-14 1-16,7-5 1 16,-5-20 1-16,4-13-1 15,-7-17-2-15,4-16-2 16,-7-18 0-16,-1-20 0 16,-8-4 17-16,-5-18 43 15,-12 2 10-15,-5-17 4 16,-9 10 0-16,-5-9 2 15,-2 14-35-15,-2-2-3 16,1 25 13-16,1 10 17 0,5 17-16 16,-1 6-18-16,2 10-11 15,4 6-23-15,7 4-19 16,10 14-2-16,5 6 10 16,17 14 8-16,-2 2 7 15,5 7-50-15,-8-3-60 16,-2 2-125-16,-14-10-49 0,-6-11-89 15</inkml:trace>
  <inkml:trace contextRef="#ctx0" brushRef="#br0" timeOffset="26457.43">24366 8675 482 0,'-12'-42'287'0,"4"19"-66"15,7 23-131-15,2 5-176 16,-1 10-25-16,4 17-110 16,-2 9 0-16,4 19 26 15</inkml:trace>
  <inkml:trace contextRef="#ctx0" brushRef="#br0" timeOffset="26892.92">25243 9602 363 0,'15'-19'391'16,"-10"-6"-73"-1,-6-23-35-15,-9-6-118 0,-8-25-43 16,-6-6-70-16,-12-23-14 16,-5 5-3-16,-9-29-25 15,2 9-9-15,-9-18 1 16,9 11 2-16,-2-1 0 16,6 32 3-16,2 9 2 15,9 32 6-15,3 14 3 16,8 21-1-16,5 11-11 15,9 8-14-15,1 9-51 16,3 11-11-16,6 30-6 16,2 20 9-16,14 39 12 15,7 14 43-15,15 30 5 0,8-9 7 16,13 1 1-16,-4-35 1 16,16-4-2-16,-5-31-25 15,6-10-129-15,-10-15-149 16,-1-8-17-16</inkml:trace>
  <inkml:trace contextRef="#ctx0" brushRef="#br0" timeOffset="27024.57">25032 9168 1064 0,'0'-17'173'0,"14"-23"21"15,8-26-501-15,18-37-9 16,5-24-144-16</inkml:trace>
  <inkml:trace contextRef="#ctx0" brushRef="#br0" timeOffset="27326.37">25581 7727 828 0,'10'-28'371'0,"-4"9"-18"15,-7 33-178-15,0-14-193 16,-1 3-42-16,-9 18-24 15,-4 15 1-15,-4 32 7 16,-1 13 31-16,0 26 23 0,13-4 19 16,11 5 0-16,10-19 0 15,11 1 0-15,9-23-1 16,12-7-2-16,2-17 0 16,10-3 1-16,-3-13 0 15,12 3 2-15,-7-2 3 16,11 7 2-16,-7-1 2 15,-1 10 0-15,-13-1-1 0,-11 3-4 16,-21-7-3-16,-19 5-91 16,-22 0-168-16,-30 6 25 15</inkml:trace>
  <inkml:trace contextRef="#ctx0" brushRef="#br0" timeOffset="27606.62">25234 8250 1356 0,'33'-45'247'0,"10"-17"140"16,11-17-411-16,41-36 9 16,14 2 3-16,27-29-19 15,0 12-10-15,11 0-7 0,-33 31 0 16,-10 6 3-16,-33 41 20 15,-20 18 21-15,-27 19 9 16,-10 6 6-16,-13 9 0 16,0 0-11-16,-2 0-19 15,0 0-120-15,0 0-74 16,-8 16-137-16,-8 23-83 16</inkml:trace>
  <inkml:trace contextRef="#ctx0" brushRef="#br0" timeOffset="32138.42">26423 4638 657 0,'-19'14'298'0,"-17"-6"-65"0,0-31-106 15,-24 25-227-15,-11 5 1 16,-22 9 18-16,6 0 39 16,-24 9 5-16,2-6 33 15,-22 9 3-15,7-4-1 16,-22 6 0-16,13-2 0 0,-13 4 2 15,18-6 0 1,-28 10-1-16,5 2 1 16,-27 15-2-16,4 5-1 0,-35 16-1 15,14-1 1-15,-19 15-2 16,21-8 2-16,-19 18 2 16,26-7-1-16,-18 15-1 15,26-6 1-15,-22 25-1 16,21-18-1-16,-23 22 2 15,22-7 0-15,-23 20-1 16,23-22 2-16,-14 19-1 16,34-19-1-16,-7 7 1 15,32-23-1-15,-9 11 0 16,36-13 1-16,-17 21 3 16,21-8 0-16,-4 20-1 15,26-13-2-15,-4 13 1 16,24-20-19-16,6 12-19 0,14-13-9 15,4 18-13-15,15-16-1 16,18 9 10-16,17-21 18 16,24 2 7-16,12-25 12 15,23-6 2-15,7-24 3 16,31-9 2-16,2-24 3 16,38-16 2-16,0-17 1 15,40-19 2-15,-6-16 2 0,41-21 0 16,-12-4 0-16,40-17 2 15,-18-5-2-15,45-27 2 16,-21 6 0-16,33-31 3 16,-22 1-3-16,42-21 3 15,-35 11-3-15,36-30 1 16,-28 19-2-16,34-31 1 16,-37 18-2-16,36-29-24 15,-47 23-86-15,36-25 20 16</inkml:trace>
  <inkml:trace contextRef="#ctx0" brushRef="#br0" timeOffset="32374.45">27371 5069 167 0,'147'-180'220'15,"-49"41"7"-15,-19 17 43 16,-44 47-27-16,-20 4 9 16,-19 30-81-16,-15-4-54 15,-18 9-71-15,-39-2-40 0,-23 8-37 16,-44 2-6-16,-19 15 12 15,-49 9 3-15,-2 15 10 16,-49 22 0-16,15 12 4 16,-52 23-4-16,27 12 3 15,-24 23-4-15,36 0-57 0,-26 29-37 16,53-2-6-16,-14 29-179 16,43-8-10-16,-2 35-5 15</inkml:trace>
  <inkml:trace contextRef="#ctx0" brushRef="#br0" timeOffset="33315.04">28160 6221 852 0,'0'0'122'15,"-40"13"0"-15,-25 14-296 16,-43 29-52-1,-28 9 9-15,-50 22 23 0,5-7 99 16,-32 8 44-16,13-15 61 16,-35 4 60-16,26-11 24 15,-34 12 11-15,26-12-3 0,-48 18-2 16,32-7-59-16,-41 23-23 16,19 0-13-16,-32 16-2 15,49-13-1-15,-29 21 0 16,37-13 0-16,-16 19 0 15,32-3-2-15,-26 35-1 16,32-10 1-16,-21 35 1 16,27-9-1-16,-30 41 2 15,32-24-1-15,-23 31-2 16,37-23 1-16,-13 18-1 16,40-34-1-16,-6 20 1 15,42-25-1-15,1 21-2 16,32-17 3-16,5 28 2 15,25-20 1-15,2 19 1 0,20-33 2 16,8-10-4 0,22-49-3-16,17-16-3 0,19-41-3 15,24-11 0-15,12-17 0 16,33-4 3-16,9-16 4 16,31-12 3-16,-4-16 2 15,35-11 0-15,-10-16 0 16,30-15 1-16,-9-4 1 0,42-24 1 15,-16-9 2-15,39-27 6 16,-12-15 12-16,49-43 3 16,-30 2-2-16,42-41 3 15,-32 8-6-15,40-35-9 16,-45 29-2-16,38-36-1 16,-38 37-3-16,30-28-1 15,-51 43-4-15,21-24-2 16,-45 40 1-16,15-17 0 15,-41 28 1-15,14-21 0 16,-36 29 1-16,7-19 4 16,-33 26 4-16,4 5 27 15,-36 31 11-15,-12 8 32 16,-35 37 17-16,-16 4 37 16,-26 17-1-16,-14 3 18 15,-11 7-14-15,-19-4-16 0,-12 6-44 16,-31-1-37-16,-13 5-39 15,-40 3-56-15,-16 17-81 16,-60 24-245-16,-18 30-35 16,-51 27-133-16</inkml:trace>
  <inkml:trace contextRef="#ctx0" brushRef="#br0" timeOffset="49903.35">23207 13250 449 0,'79'-28'84'0,"21"-11"48"16,6-2-136-16,35-7 4 16,-3 4 1-16,27-3 0 15,-11 5 0-15,12-3-2 16,-23 9 2-16,8-3-1 16,-25 6-1-16,1 1-14 15,-29 4-18-15,-5 1-95 16,-24 6-5-16,-12 3-49 15</inkml:trace>
  <inkml:trace contextRef="#ctx0" brushRef="#br0" timeOffset="50238.46">23161 13861 695 0,'7'28'260'15,"7"-34"1"-15,31-16-127 16,23-18-155-16,52-28 4 16,22-9 21-16,39-24-3 15,-6 10-5-15,25-14-3 16,-24 15 2-16,16-7 1 15,-28 19 1-15,1-3-1 16,-37 26 3-16,-7 6 1 16,-36 16 0-16,-10 4 1 15,-27 11-20-15,-1 5-104 16,-19 4-68-16,-1 11-67 16,-12 6-104-16</inkml:trace>
  <inkml:trace contextRef="#ctx0" brushRef="#br0" timeOffset="50525.68">23632 14229 675 0,'16'30'299'0,"10"-38"-20"0,31-24-111 16,19-14-184-16,47-23 3 15,21-9 13-15,40-20-2 16,-3 4 0-16,32-15 3 16,-22 10-2-16,16-5 2 15,-35 19-1-15,4-1 2 16,-39 25-3-16,-8 6 2 16,-34 15-4-16,-9 4-55 15,-27 15-60-15,-2 7-145 16,-12 11-15-16,-13 10-101 15</inkml:trace>
</inkml:ink>
</file>

<file path=ppt/ink/ink2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9T17:24:43.693"/>
    </inkml:context>
    <inkml:brush xml:id="br0">
      <inkml:brushProperty name="width" value="0.05292" units="cm"/>
      <inkml:brushProperty name="height" value="0.05292" units="cm"/>
      <inkml:brushProperty name="color" value="#FF0000"/>
    </inkml:brush>
  </inkml:definitions>
  <inkml:trace contextRef="#ctx0" brushRef="#br0">24987 8444 735 0,'-5'20'228'0,"-1"-5"13"15,5-15-209-15,2 0-121 0,2-2-14 16,-3 1 0-16,6-4 19 16,33-12 20-16,52-54 58 15,-22 26 4-15,-3 2 2 16,15-8 2-16,-4 7 5 16,14-8 0-16,-6 9 1 15,19-10-1-15,-9 4-2 16,14-7-4-16,-8 6 1 15,18-5-2-15,-6 5 3 0,13 0-2 16,-12 9 0-16,7 0 0 16,-22 5 1-1,2 1-3-15,-19 5 3 16,-3-4 1-16,-14 4 2 0,-2 1 1 16,-17 2 2-16,-5 6 7 15,-16 7 8-15,-7 3 24 16,-10 7 12-16,-2 1 18 15,-6 2 0-15,0 1 1 16,-1-1-21-16,0 0-9 16,0 1-19-16,1 0-7 15,-1 0-11-15,1 0-4 16,0 0-5-16,-2 0 1 16,1 0-1-16,1 0 1 15,-1 0-1-15,0 0-2 16,1 0-2-16,0 0-8 0,0 0-8 15,0 0-17-15,0 0-4 16,0 0-12-16,0 0 3 16,0 0 3-16,0 0 15 15,0 0 6-15,0 0 14 16,0 0 4-16,0 0 4 16,0 0-6-16,0 0-22 15,0 0-34-15,0 0-9 16,0 1-35-16,1 5 0 0,4 16 4 15,5 34 26-15,-11-33-3 16,-1-7 30-16,1-2 7 16,-2-8 19-16,2 0 12 15,0-5 22-15,1-2 40 16,-1 0 15-16,0 1 14 16,-1-1-2-16,1-1-8 15,0 2-33-15,1 0-16 16,0 0-12-16,0 0 0 15,0 0 2-15,0 0 13 16,0 0 11-16,0 0 35 16,0 0 20-16,0 0 18 15,0 0 1-15,0 0 3 16,0-1-23-16,0 0-3 16,0 0-12-16,-1 0-1 15,0-2-13-15,-1-20-14 0,-10-47-21 16,3 21-8-16,-3-2-13 15,-3-8-2-15,5 12 12 16,-2 2 8-16,1 10 0 16,-1-1-1-16,3 10 2 0,-5-4 0 15,4 3-5-15,-4-3-1 16,1 4-1-16,-4-6 1 16,0 2-12-16,-4-8-6 15,0 1-12-15,-3-6-3 16,0 5-1-16,-5-5-17 15,0 4-10-15,-4-7 8 16,4 7 7-16,-3-6 4 16,3 3 18-16,-2 1 17 15,3 7 1-15,-8-2-1 16,6 4-3-16,-8-2-7 16,-2 0-52-16,-11-4 0 15,4 5 10-15,-10-6 1 16,6 5 3-16,-5-4 41 15,8 6-7-15,-11-5-5 16,5 5 1-16,-10 0 9 16,9 6 14-16,1 0 17 0,5 1-3 15,1 0-2-15,5 0-8 16,-13-6-7-16,-1 4-10 16,-14-1-3-16,1 7 1 15,-12 0-2-15,9 0 2 16,-19 1-37-16,-3 5-2 15,-27 3-23-15,7 4 7 16,-10 2 35-16,25 2 50 16,11-2 2-16,25-3 18 15,-17 5-13-15,11 5-35 16,-17 1-13-16,5 6 1 16,-8 7 4-16,19-2 6 0,-6 6-3 15,8-1 0-15,-11 5-2 16,13-2 1-16,-9 5 0 15,10-2 2-15,-3 8-2 16,16-5-1-16,0 3-6 16,14-1-3-16,3 9-9 15,11-1-2-15,-2 16-4 16,5 1 3-16,1 14 2 16,2 0 9-16,4 14-2 15,7-9 4-15,7 17-4 16,4-13 1-16,10 4-1 0,2-13 5 15,6 8 2 1,-2-14 5-16,8 16 2 0,-3-4 1 16,6 14 1-16,0-9 3 15,9 12-2-15,-2-12 1 16,7 11-1-16,0-14-2 16,10 8-2-16,-6-14-1 15,4 10-3-15,-8-13 0 16,2 11-1-16,-10-12 0 15,2 1-8-15,-7-17-1 0,8-5-9 16,-3-13 0-16,8-4-1 16,-4-7 8-16,10-1 6 15,-8-5 9-15,10-3 4 16,-2-1 2-16,12-2 0 16,-2-3 0-16,20-4 0 15,-3-3 1-15,12-4-2 16,-6-1 1-16,8-3 0 15,-13 2-1-15,11-1 0 16,-10 0 1-16,14-3 0 16,-3 1 2-16,21-9 4 15,-3 0 1-15,11-6 0 16,-9-1 3-16,5-9-2 16,-19 3-3-16,4-11-1 15,-13 0 1-15,13-4-3 16,-11 6 1-16,10-6 0 0,-9 7 1 15,6-3-1-15,-20 8 1 16,2-7 3-16,-17 3 3 16,3-11 4-16,-15 5 3 15,2-12 12-15,-12 6 6 0,-4 2 30 16,-16 10 18 0,-6 0 30-16,-7 10-6 0,-6-1-3 15,-3 2-32-15,-4-12-23 16,3-1-37-16,-5-16-5 15,-1-1-7-15,-5-11-2 16,2 5 2-16,-6 3 14 16,1 15 8-16,-2 3 14 15,4 12 2-15,-5 1-4 16,0 2-10-16,-3-3-14 16,-1-1-15-16,-5-7-2 15,1 4 4-15,-3-5-4 16,2 3-1-16,-14-6-17 15,0 9 8-15,-20-5-105 16,-17 7-102-16,-31 11-109 16,-1 14-82-16</inkml:trace>
  <inkml:trace contextRef="#ctx0" brushRef="#br0" timeOffset="6155.83">17015 15706 1211 0,'-7'11'269'16,"-4"-10"108"-16,-2-1-351 15,-4-2-21-15,-3 2 9 16,-6-4 9-16,-1 3 4 16,-14-6-12-16,-5-1-8 15,-18-8-13-15,-4-2-13 0,-18-9-9 16,6 4 11-16,-8-6 12 15,12 4 6-15,-7-7 14 16,14-1 18-16,-10-3 6 16,9 1 1-16,-10-8-3 15,11 8-15-15,-9-12-13 16,9-1-11-16,-12-15-2 16,10 0 0-16,-6-17-1 15,8 0 3-15,-6-11 11 16,12-1-26-16,-7-14 4 15,10 16 10-15,1-1 6 16,13 20 2-16,2 11 33 16,14 20-3-16,-3-12-10 15,5 3-5-15,0-22-13 16,3-1-8-16,1-12-2 16,4 5-1-16,0-13 0 15,6 8-1-15,0-25-5 0,5 2-2 16,4-23-15-16,9 1-10 15,3-14 0-15,5 15 5 16,10-11-1-16,7 20 8 16,11-6 2-16,4 14 4 15,20-20-9-15,2 6 2 0,16-20 3 16,5 9 5-16,21-31-7 16,-2 18 3-16,21-24-14 15,-4 20 3-15,20-12-3 16,-14 30 5-16,13-11 2 15,-16 33 13-15,21-6 1 16,-19 14 4-16,22-8-1 16,-12 20 3-16,21-6 1 15,-28 17 4-15,18 5-5 16,-22 21 2-16,5 8-1 16,-20 14-1-16,18 10 1 15,-18 13 0-15,11 12-1 16,-11 9 3-16,12 12 0 15,-19 2-1-15,4 7 2 16,-18-2 2-16,5 7-4 16,-20-4 2-16,14 12-2 15,-11 1 2-15,15 18-1 0,-10 0 2 16,16 16-1-16,-14-3 1 16,12 19-1-16,-14-9 2 15,13 22-1-15,-14-10 1 16,10 17 3-16,-12-15 0 15,10 17-1-15,-12-21 3 16,7 12-1-16,-16-15-1 0,8 12 2 16,-13-13 0-1,4 15-2-15,-8-6 1 0,4 15 0 16,-11-7 0-16,7 12 0 16,-11-13 0-16,4 7-6 15,-9-16-1-15,-3 13-1 16,-13-18-5-16,-2 13-4 15,-15-10 2-15,-7 16 0 16,-8-15 0-16,-7 16 3 16,-8-15 6-16,-9 14 5 15,0-17 2-15,-9 3 0 16,0-20 2-16,-3 11-1 16,0-13-4-16,-17 24-48 15,0-1-15-15,-18 21-11 16,4-9 0-16,-9-1 5 0,17-26 51 15,-10-1 16 1,9-21 13-16,-9 7 0 0,-4-9-1 16,-15 2 1-16,5-6-1 15,-20 9-33-15,-2-4-113 16,-26 17-61-16,-1-2-55 16</inkml:trace>
  <inkml:trace contextRef="#ctx0" brushRef="#br0" timeOffset="6599.26">18627 15590 923 0,'-58'26'224'15,"-16"-4"-64"-15,-11-3-307 16,-28-4-39-16,4-2 56 16,-1-4 101-16,23-6 139 0,-1-1 51 15,22-1-2-15,-5-6-56 16,3 1-94-16,-5-2 21 16,17-2 11-16,-2 1 6 15,12 3-1-15,-4 0-4 16,10 1-27-16,-7 1-11 15,3 0-6-15,1 1 1 16,7-1 3-16,-7 2-2 16,2 0-2-16,-12 0-5 15,-4-1 0-15,-8-1-1 16,11-4 6-16,3 3 7 16,18 1 7-16,6-2 0 15,9 3 0-15,0 1-3 0,5 0-8 16,-2-1-1-16,3 1 0 15,3 0-1-15,3 0 2 16,0 0-1-16,1 1 5 16,0 0 17-16,4-1 10 15,0 0 14-15,-1 0 8 16,0 0 2-16,0 0-15 16,0 0-10-16,-1 0-14 0,1 0-16 15,0 0-15-15,-1 0-23 16,1 0-12-16,0 0-38 15,-1 0-22-15,1 0-260 16,0 0 63-16</inkml:trace>
</inkml:ink>
</file>

<file path=ppt/ink/ink2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19T17:25:30.489"/>
    </inkml:context>
    <inkml:brush xml:id="br0">
      <inkml:brushProperty name="width" value="0.05292" units="cm"/>
      <inkml:brushProperty name="height" value="0.05292" units="cm"/>
      <inkml:brushProperty name="color" value="#FF0000"/>
    </inkml:brush>
  </inkml:definitions>
  <inkml:trace contextRef="#ctx0" brushRef="#br0">6905 3010 1122 0,'-10'-19'201'16,"-8"-9"114"-16,-6 7-353 15,-4-9 17-15,1 4 1 16,-1 0 10-16,3 7 10 15,-1 1 9-15,5 10 4 0,-8 3-4 16,-2-1-6-16,-10 2-6 16,-3 3-4-16,-14 6-1 15,3-1 2-15,-2 6 2 16,9-1 2-16,0 4-4 16,12 2 0-16,-13 17-4 15,0 9-5-15,-15 24-2 16,3 10 3-16,-9 16 2 15,11-5 4-15,-1 18 4 16,12-7 0-16,-5 17 0 16,9-8 1-16,0 14-4 15,11-17-3-15,2 11-1 16,12-21-1-16,8 11-3 16,6-12 4-16,6 14 2 15,6-12 2-15,9 8 1 16,0-14 0-16,10 6-1 0,1-20-3 15,5 1 0 1,-1-14-1-16,8 6-1 0,-3-14 1 16,11 1 1-16,-1-9 1 15,12 2-1-15,-4-12 3 16,10 2-3-16,-4-11-1 16,10-2-1-16,-9-12-2 15,10-6-2-15,-3-13 1 0,20-11-1 16,-8-9 2-16,16-17 1 15,-5-11 5-15,16-19 0 16,-18-5 3-16,6-12 1 16,-17 8 1-16,-3-5 0 15,-18 8 3-15,0-7 1 16,-11 9 2-16,0-11 6 16,-8 8 4-16,2-11 8 15,-10 4 1-15,9-28 2 16,-7 7-4-16,-2-23-2 15,-7 6-9-15,-4-11 1 16,-16 27-1-16,-6-13 5 16,-5 23 10-16,-12-1 33 15,-4 23 7-15,-10-3 13 16,2 20-8-16,-9-3-7 16,1 12-34-16,-8-5 7 15,3 8-12-15,-7-4 6 0,7 12-1 16,-10 1-5-16,1 11-18 15,-17 5-6-15,2 10-6 16,-12 4 0-16,8 5 3 16,-5 6-1-16,15 4 0 15,-12 9-11-15,8 8-3 0,-9 17-46 16,5 7-26 0,-6 18-143-16,15 9-107 0,-9 18-36 15</inkml:trace>
  <inkml:trace contextRef="#ctx0" brushRef="#br0" timeOffset="2199.3">7949 9450 537 0,'-1'8'209'0,"-5"-9"11"15,-2-2-111-15,3 1-88 16,2 0-5-16,2 2-4 15,0 0-7-15,0 0-4 16,-1 0-7-16,1 0-5 0,0 0-10 16,0 0-3-16,0 0-5 15,1 1 3-15,2 13-1 16,4 14 10-16,20 47-2 16,-8-34 6-16,4 16-3 15,1 0 6-15,3 10-2 16,-2-5 4-16,5 6 1 15,-2-10 3-15,1 7 0 16,-1-7 2-16,4 9-3 16,-3-4-1-16,5 10-4 15,-2-5 0-15,6 7 1 16,-3-6 2-16,3 12 0 16,-4-8 5-16,7 17-2 15,-7-10 2-15,4 13 0 16,-5-11 2-16,4 10 0 15,-5-10 1-15,6 10-1 0,-6-9 1 16,4 7-1-16,-2-13 1 16,-2 3-1-16,-5-15 0 15,5 7 0-15,-4-12-1 16,4 8 0-16,-2-7 1 16,2 9-1-16,-6-11 2 15,1 9 0-15,-4-10 1 0,1 3-2 16,-5-11 1-16,4 7-1 15,-2-10 1-15,-1 10 0 16,-1-5 1-16,2 11-1 16,-4-3 0-16,5 6 0 15,-2-12-1-15,0 1 0 16,-1-13 1-16,2-1-1 16,-2-6 1-16,2 5-1 15,-1-4 0-15,3 6 0 16,-2 5 11-16,4 6-3 15,-7-8 0-15,4 2 1 16,-5-9-1-16,-6-8-10 16,-2-12 2-16,4 5 0 15,-7-2 0-15,2 6 0 16,0-2 1-16,0 4 0 0,-2-6 1 16,-1-2 5-1,0-9 3-15,-1-2 8 0,-3-9 11 16,0 0 22-16,-2-2-1 15,2 1-1-15,0 0-8 16,0 0-17-16,0 0-55 16,0 0-199-16,0 0 48 0</inkml:trace>
  <inkml:trace contextRef="#ctx0" brushRef="#br0" timeOffset="2960.84">9012 13002 1108 0,'-3'2'231'15,"-10"-2"100"-15,11 0-336 16,0 2-27-16,2-2-27 0,0 0-8 16,0 0-19-16,0 0 10 15,0 1 7-15,7 12 28 16,8 22 10-16,18 40 24 16,-13-25-1-16,0-3 3 15,5 1-1-15,1-6 1 16,4 4 0-16,-3-8 2 15,4 5 0-15,-1-4 2 16,3 0-1-16,-3-7 0 16,3 2-2-16,-2-10 1 0,3 0-2 15,-3-4-1-15,0-5 0 16,-6-7 1-16,-1-6 1 16,-7-5 5-16,0-8 5 15,-3-4 6-15,2-8 9 16,-1-2 4-16,6-17 7 15,-3-1 0-15,5-16 5 16,-2 0 1-16,2-23 15 16,-1 1-2-16,3-20 2 15,2 5-7-15,4-20-8 16,-4 16-18-16,5-15 0 16,-5 23-7-16,1 0-1 15,-8 25-2-15,0 7-1 16,-9 27-6-16,-1 4 1 15,-4 7 2-15,-4 2 2 16,-1 7 1-16,3 1 2 16,-3 6 1-16,-1 3-1 0,1 2-2 15,-1 1-1-15,0 0-3 16,-1 0-2-16,0 0-3 16,1 0-2-16,-1 0 0 15,1 0-4-15,0 0-1 0,0 0-3 16,0 0-2-16,0 0-9 15,0 0-6-15,-2 0-35 16,2 0-21-16,-1 0-67 16,1 0-65-16,0 1-101 15,0 1-22-15</inkml:trace>
  <inkml:trace contextRef="#ctx0" brushRef="#br0" timeOffset="4744.34">15121 13476 211 0,'0'-2'224'0,"-1"0"-48"16,1 1-28-16,-1 1-57 15,1 0-55-15,0-1-14 16,0 0-18-16,0 0-6 16,0 0-3-16,0 0 1 15,0-1 2-15,0 1 1 16,1-1 1-16,0 0 1 0,0-1 0 15,1-2-1-15,4-6 0 16,6-6 0-16,36-34 1 16,-31 30 0-16,2-3 0 15,2-9 1-15,-2-1-1 16,9-14 2-16,2-4 2 16,11-24 14-16,3 2 7 0,14-16-3 15,-3 5-1 1,7-13 0-16,-7 16-16 0,2-9-5 15,-8 9 1 1,5-17 1-16,-6 11 1 0,8-15 1 16,-2 8 0-16,12-12 2 15,-8 13-1-15,7-14 0 16,-5 11 0-16,3-13 1 16,-6 6 1-16,11-14 0 15,-7 18-1-15,6-4 0 16,-7 15-1-16,-4 1-1 15,-13 20-2-15,2-3-1 16,-9 9 0-16,3-8-1 16,-2 13 0-16,4-4 1 15,-4 8-1-15,5-2 2 0,-10 10 0 16,2-3 0-16,-8 12 0 16,-2 0 0-16,-7 11 0 15,-1 3 0-15,-4 5 0 16,-4 1-2-16,0 5 1 15,0-1-1-15,0 1 0 16,-1-2-1-16,4 0 0 16,-2 0 0-16,-3 0 1 15,3 2-1-15,0 2 2 16,-2 0 1-16,-3 3 0 16,3-1 0-16,-3 0 1 0,0 1-2 15,1 1-1-15,3-2-1 16,-2 0 0-16,2-1 0 15,-1 0 1-15,-1-1 1 16,-1 4 1-16,0 2 2 16,-3-2 0-16,-2 5-2 15,0-1 0-15,0 0-11 16,0 0-13-16,0-1-191 16,2 0-30-16,1-6-64 15</inkml:trace>
  <inkml:trace contextRef="#ctx0" brushRef="#br0" timeOffset="6292.55">16344 9970 1247 0,'-19'13'227'0,"4"-10"122"16,1-5-399-16,-1 1-22 15,1-2 9-15,1 3-5 16,6 0 8-16,3 0-3 16,4-1 8-16,0 0-4 15,1 0 8-15,13-7-1 16,23-11 28-16,54-26 7 15,-30 15 8-15,17-5 0 16,1 1 6-16,15-6-1 16,-7 4 3-16,15-3-1 15,-8 7 2-15,9-2 0 16,-15 9 1-16,7-3-1 16,-18 6 1-16,5 0-2 15,-16 6 1-15,-1-2 0 0,-15 3 1 16,-7 0 1-16,-10 3 0 15,-7 1 1-15,-10 4 2 16,-2 3 1-16,-6 2 2 16,-1 2 3-16,-5-1 2 15,1 2 4-15,-3-1-2 16,0 0-3-16,-1 0-5 16,1 0-5-16,0 0-7 0,0 0-4 15,0 0 0-15,0 1-1 16,0 9 3-16,1 10-2 15,2 39 3-15,-4-24-1 16,-2-1 3-16,-2 14-1 16,-2 1 1-16,2 16-2 15,2 0 1-15,0 16-2 16,-2-5 3-16,-1 15-1 16,-2-8 3-16,0 13 0 15,2-14 1-15,-2 1-2 16,2-15 1-16,0 1 1 15,-3-18 1-15,0-1 0 16,2-6 4-16,-1-3 5 16,3-11 4-16,-1-4 28 15,0-5 17-15,0-3 28 16,4-7 10-16,-3-2 16 0,3-5-19 16,1-1-6-16,1-4-23 15,-1 1 1 1,1 0-12-16,0 0 11 0,0 0-4 15,0 0 11-15,0-2-12 16,0 2-3-16,0 0-16 16,0-1-8-16,0 1-16 15,0 0-5-15,-1 0-7 16,1 0-2-16,0 0-2 0,0 0-1 16,0 0-1-1,0 0 1-15,0 0 0 0,0 0-2 16,0 0 3-16,0 0-2 15,0 0 2-15,0 0 0 16,0 0 2-16,0 0-1 16,0 0 0-16,0 0 0 15,0 0 0-15,-2 0 0 16,2 0 1-16,0 0 0 16,0 0 1-16,0 0 0 15,0 0 0-15,0 0 0 16,0 0 0-16,0 0-1 15,0 0 0-15,0 0 0 16,0 0 0-16,0 0-2 16,-1 0 0-16,1 0-1 15,0 0 1-15,0 0-1 0,0 0 1 16,0 0-2-16,0 0 1 16,-1 0 0-16,0 0 0 15,1 0-1-15,0 0 2 16,0 0-2-16,0 0 2 15,0 0-1-15,0 0 0 0,0 0 1 16,0 0 0-16,0 0 0 16,0 0 0-16,0 0 1 15,0 0 0-15,0 0-1 16,0 0 1-16,0 0 0 16,0 0 0-16,0 0-2 15,0 0 0-15,0 0 0 16,0 0 0-16,0 0 0 15,0 0 1-15,-1 0 1 16,1 0 0-16,0 0 2 16,0 0 1-16,0 0 3 15,0 0 2-15,-1 0 5 16,1 0 1-16,0 0 1 16,0 0-4-16,0 0-4 15,0 0-7-15,0 0-43 16,-2 0-62-16,1 0-388 15,-1-1 71-15</inkml:trace>
  <inkml:trace contextRef="#ctx0" brushRef="#br0" timeOffset="9185.2">25029 9629 1191 0,'0'-1'238'0,"-1"-2"113"15,1 6-355-15,0-3-30 16,0 0-3-16,0 0-11 15,0 0 2-15,0 1 0 16,1 0 13-16,5 19 7 16,48 43 12-16,-30-22 0 15,2 4 4-15,7 18 1 16,0-1 3-16,8 14-1 16,-1-3 4-16,13 13 1 15,-2-6 0-15,11 14 0 0,0-6 3 16,11 11-2-16,-10-8 2 15,3 13-1-15,-13-15 0 16,1 10 1-16,-10-13-2 16,4 9 0-16,-5-15 0 15,11 17-1-15,-2-11 1 0,5 14 0 16,-7-9 5-16,10 14-3 16,-7-14 0-16,3 12 1 15,-8-15-1-15,7 8-3 16,-7-14 3-16,5 12-2 15,-3-12 1-15,6 7-2 16,-10-12 2-16,2 3-1 16,-11-18 1-16,-1 0 2 15,-10-17 0-15,-1-2 1 16,-6-13 3-16,0 0 3 16,-6-8-1-16,1 0-1 15,-2-10 0-15,-1 2-5 16,-3-9-3-16,1 2-8 15,-4-5-18-15,0-1-84 16,-3 0-54-16,-2-1-130 0,0 0-51 16</inkml:trace>
  <inkml:trace contextRef="#ctx0" brushRef="#br0" timeOffset="9679.91">26260 12713 621 0,'-20'14'471'15,"16"-10"-110"-15,3-4-31 16,0 1-348-16,1-1-58 16,0 0-24-16,0 0-24 15,0 0 12-15,0 0 10 16,1 1 52-16,3 2 22 15,14 9 22-15,40 39 0 16,-33-36 3-16,6 0 0 16,-1-7 2-16,11 1 0 15,6-3 0-15,17-1 0 16,0-5 0-16,19 1 1 16,-3-5 0-16,12-5-3 15,-12-6-5-15,7-12-4 16,-14-11-3-16,10-20 2 15,-9-10 4-15,12-21 6 0,-5 0 4 16,10-13 2-16,-16 8 0 16,1-4-2-16,-19 17 1 15,-9 6-13-15,-22 20 18 16,-5 14 47-16,-16 18 21 16,-5 4 14-16,-5 11 15 15,-5 0-22-15,-4 2-49 16,-14-3-61-16,-9 7-44 0,-25 7-112 15,-9 7-120-15,-21 18-2 16,9 11-110-16</inkml:trace>
  <inkml:trace contextRef="#ctx0" brushRef="#br0" timeOffset="10847.34">29457 11197 885 0,'33'-13'329'0,"-23"11"43"15,-12-1-204-15,1 1-122 16,-4-1-7-16,3 1-29 16,-29-4-239-16,-85-18-49 0,5 12 97 15,-5 1 65-15,-18 4 18 16,26 10 223 0,-20-1 49-16,11 3-93 0,-15-4-27 15,17-1-14-15,8-2 3 16,39-2 0-16,-7 1-5 15,3 1-32-15,-66 16-13 16,-37 13-6-16,-43 18-1 16,19 6 4-16,-1 4 4 15,59-12 6-15,13 0-1 16,24-5 1-16,-39 15-4 16,3 7-1-16,-16 19-2 15,18 3 2-15,1 6-1 16,36-9 1-16,-14 10-2 15,10 4 2-15,-15 25-4 16,13-4 2-16,-13 21-1 16,22-4 0-16,-4 10 0 15,20-21 5-15,-4 16-4 0,17-14 2 16,-4 13-1-16,13-15 4 16,-10 25-3-16,6-10 2 15,-9 13 0-15,8-1 3 16,-3 21-4-16,17-23 1 15,4 26 0-15,17-11 1 16,4 11-3-16,11-15 4 16,3 25 0-16,9-19 3 15,1 24-2-15,5-20 1 16,7 12 0-16,3-23-2 0,9 7-1 16,9-24 3-16,16 10-4 15,4-22 4-15,20 11 0 16,1-20-3-16,11 4 2 15,-5-16 1-15,17 11-5 16,-7-12 3-16,19 9 3 16,-8-13-3-16,16-1 4 15,-10-23 0-15,16-10-2 16,-10-22 3-16,13-11-2 16,-11-14 2-16,17-8-1 15,-18-8 2-15,15-2-4 16,-12-5 0-16,16-6-1 15,-16-3 1-15,16-6 0 0,-14-4-1 16,14-11 2 0,-14 0 0-16,17-10-1 0,-12-2 1 15,15-10 1-15,-15 6-2 16,11-12 4-16,-19 8 0 16,9-8-2-16,-12 6 0 15,15-8 0-15,-7 9-3 16,15-13-2-16,-7 4-10 0,17-7 20 15,-14 6 1-15,19-14-1 16,-11 8 5-16,22-16 9 16,-17 7-19-16,19-13 1 15,-19 5 1-15,15-12-5 16,-20 8 3-16,23-18 2 16,-22 10-1-16,13-14 0 15,-22 9 1-15,7-13 0 16,-26 17-2-16,15-18 2 15,-14 12 1-15,16-20 0 16,-14 9-1-16,11-28-31 16,-17 9-33-16,7-30-106 15,-22 11-11-15,5-25-123 16,-19 17 21-16,-2-28-16 16</inkml:trace>
  <inkml:trace contextRef="#ctx0" brushRef="#br0" timeOffset="11505.95">28610 11306 1319 0,'-28'0'261'0,"19"-2"128"15,4-3-408-15,-1 2-52 16,4 2-27-16,2-1-21 16,1 1 2-16,18-7 11 15,67-26 49-15,-2 7 25 16,10-2 19-16,28-2 0 15,-2 8 0-15,23 7-2 16,-12 8 4-16,28 9 1 16,-10 8 2-16,30 9 2 0,-16 6 4 15,31 10 0-15,-22 3 1 16,18 15 2 0,-27-1-3-16,20 16-2 0,-24 1-3 15,16 24-17-15,-24 1-3 16,5 24-1-16,-35-6 1 15,-6 18 3-15,-32-13 16 16,-7 12 1-16,-17-8 4 16,-5 21-2-16,-16-12 2 15,-10 16 0-15,-12-15 0 16,-10 16-1-16,-13-20 2 0,-7 18 0 16,0-13 1-16,-11 21 2 15,-2-18-2-15,-4 25 2 16,0-16 1-16,-11 16-1 15,-2-22 0-15,-12 15 3 16,0-25-3-16,-10 2-1 16,3-24 2-16,-9 9-2 15,5-19 0-15,-8 2 0 16,7-13 1-16,-12 6 1 16,5-13 0-16,-12 8-72 15,0-6-148-15,-18 17 26 16</inkml:trace>
  <inkml:trace contextRef="#ctx0" brushRef="#br0" timeOffset="21982.79">16371 17313 732 0,'-23'-7'387'0,"-2"0"-26"16,10 8-121-16,2-1-195 15,6-1-29-15,3 1-12 16,2-1-29-16,2 1-19 15,0 0-5-15,1 0-2 16,29 9 12-16,63 24 8 16,-22-4 15-16,19 9 3 15,0 6 5-15,15 11 2 16,-9-5 0-16,16 10 1 16,-11-4 2-16,13 11 1 15,-11-9 0-15,13 4 2 16,-16-9 1-16,10 4 2 15,-17-10-1-15,12 1 1 0,-18-9-1 16,6 0 1-16,-17-13-3 16,0-3-3-16,-20-9-17 15,0 1-64-15,-15-4-61 16,-2-5-136-16,-13-8-14 16,-17-12-86-16</inkml:trace>
  <inkml:trace contextRef="#ctx0" brushRef="#br0" timeOffset="22263.85">16411 17509 1456 0,'-24'18'315'0,"4"-8"128"15,4-1-433-15,5 1-53 16,9-2-34-16,14 20-28 16,11 12-1-16,27 33-12 15,11 15 19-15,22 32 19 16,-3-1 16-16,15 21-15 16,-17-16-9-16,3-1-59 0,-15-29-33 15,3 10-99-15,-21-26-30 16</inkml:trace>
  <inkml:trace contextRef="#ctx0" brushRef="#br0" timeOffset="22545.31">16350 17298 1269 0,'-3'-11'271'0,"3"10"110"16,-2 1-379-16,5-1-36 16,-3 0-8-16,0 0-2 15,1-1 6-15,16-4 5 16,22-8 17-16,66-19 8 16,-30 14 5-16,21-9 3 15,1 2 1-15,23-14-12 16,-9-2-35-16,29-20-98 15,-4-3-69-15,27-19-129 16,-24-5-65-16</inkml:trace>
  <inkml:trace contextRef="#ctx0" brushRef="#br0" timeOffset="22989.33">16635 17624 1404 0,'14'23'306'15,"-27"-25"106"-15,12 0-431 16,1 2-63-16,9 2-18 16,11 5 20-16,21 11 10 15,17 14 29-15,35 25 20 16,10 13 15-16,25 30 2 16,-4 13-2-16,26 46-22 15,-16-6-32-15,21 54-152 16,-28-30-126-16</inkml:trace>
  <inkml:trace contextRef="#ctx0" brushRef="#br0" timeOffset="23209.1">16892 17574 1366 0,'2'33'398'0,"-2"-8"59"0,-2-33-394 15,4 8-88-15,4-2-43 16,22-5 1-16,21-7 12 15,46-18 12-15,31-19 31 16,72-31 7-16,25-11 19 16,83-47-196-16,9-1-219 15,51-42 21-15</inkml:trace>
  <inkml:trace contextRef="#ctx0" brushRef="#br0" timeOffset="24979.19">12677 11672 799 0,'-28'-18'184'15,"-10"5"68"-15,-7-5-226 16,0 3-26-16,-10-2 0 16,-3 5 0-16,-15 5-7 15,-2 9-8-15,-19 17-55 16,-1 18-53-16,-27 33-23 16,5 16 6-16,-17 23 12 0,11-4 65 15,-10 6 85-15,28-25 31 16,-1 3 6-1,23-16-3-15,0 16-7 0,20-8-33 16,-1 14-10-16,17-7-8 16,7 20-4-16,13-9-1 0,11 26-3 15,17-3 3 1,15 16-2-16,12-12 1 16,19 5-3-16,5-31 0 0,14-2-2 15,-3-19 2-15,19-8 2 16,-2-18 2-16,18 4 2 15,-7-13-1-15,15-6-1 16,-6-12 0-16,19-6-1 16,-10-14-1-16,24-10 2 15,-7-9 0-15,16-10 2 16,-15-5 2-16,26-12 1 16,-20-2 0-16,12-12 1 15,-20 2-1-15,14-20 4 16,-27-2 0-16,11-20 3 15,-22-4 2-15,9-29 6 16,-20 5 1-16,3-20 2 16,-24 16 1-16,-3-17 4 15,-20 22-4-15,-7-11 4 0,-18 13-5 16,-1-34-168-16,-12 4 55 16</inkml:trace>
  <inkml:trace contextRef="#ctx0" brushRef="#br0" timeOffset="25460.9">12139 11415 829 0,'-19'16'140'0,"5"-11"40"15,11 2-267-15,12 1-8 16,12 2 4-16,19-7 4 16,14-4 50-16,24-11 20 15,5-9 9-15,26-13 3 16,-3 2 4-16,15 1 1 16,-8 12-1-16,15 18-4 0,-14 17 1 15,13 19-2 1,-19 12-1-16,17 23 0 0,-18 9 0 15,8 26-1-15,-19-2 3 16,6 21-1-16,-21-4 2 16,1 20 2-16,-19-9 2 15,-6 30 2-15,-19-8-1 16,-19 24 3-16,-25-12 0 16,-27 26 1-16,-18-27-1 15,-15 8 5-15,0-40 42 0,-2-18 80 16,15-46 8-16,1-14 3 15,13-29-1-15,4-7-43 16,9-6-79-16,3-3-16 16,12-5-27-16,2 0-182 15,7-3-78-15,11-7-58 16</inkml:trace>
  <inkml:trace contextRef="#ctx0" brushRef="#br0" timeOffset="26382.66">21420 3258 965 0,'-41'-13'143'15,"-4"-1"112"-15,-2 8-299 16,-16 12 4-16,2 19 12 0,-22 24 3 15,-4 15 3-15,-17 43-1 16,2 7 7 0,-8 30-1-16,17 0 4 0,1 26 0 15,22-24 3-15,9 26-2 16,18-19 1-16,10 16 0 16,17-17 1-16,12 11-5 15,13-30 0-15,18 10-7 16,13-21 1-16,26-1-2 15,5-24 5-15,31-4 0 16,4-21 7-16,30-14-2 16,-6-25 2-16,30-12-1 15,-10-22 4-15,23-26 5 16,-12-16 4-16,24-36 4 16,-19-16 4-16,24-31-184 15,-24-10 61-15</inkml:trace>
  <inkml:trace contextRef="#ctx0" brushRef="#br0" timeOffset="27136.24">21306 3259 826 0,'-1'32'-32'16,"4"-32"154"-16,8 10-237 15,5 3-31-15,16 11 84 16,9-1 53-16,23 9-3 16,8 1 0-16,20 9-2 15,0-1 2-15,18 15-2 16,-11-2 4-16,13 13 3 15,-13-5 3-15,9 16 2 16,-12 1 1-16,8 19 0 16,-20-1 2-16,-1 20 0 15,-23-7-2-15,-15 19-1 0,-22-16 0 16,-18 9 2 0,-20-17 0-16,-14 7 2 0,-8-23 2 15,-9-1 4-15,4-20-1 16,-1-4 3-16,12-23 2 15,6-7 4-15,9-16 2 16,3-4 42-16,7-6 3 16,2-3 7-16,3-4-2 15,1 0 10-15,0-1-34 0,0-1 4 16,0 0-4-16,0-1-3 16,0 2-13-16,0-1-8 15,0 0-13-15,0 1-4 16,0 0-4-1,0 0-2-15,0 0-1 0,0 0-2 16,0 0 2-16,0 0-2 16,0 0 2-16,0 0-1 15,0 0 1-15,0 0 1 16,0 0 2-16,0 0 1 16,0 0 4-16,-2 0 2 15,1 0 1-15,0 0 1 16,0 0 1-16,1 0 1 15,0 0-1-15,0 0 2 16,0 0 1-16,0 0 4 0,0 0 1 16,0 0 3-1,0 0-2-15,0 0 0 0,0 0-4 16,0 0-5-16,0 0-7 16,0 0-14-16,0 0-92 15,0 0-156-15,1 1 10 16</inkml:trace>
  <inkml:trace contextRef="#ctx0" brushRef="#br0" timeOffset="28841.94">3410 2993 1036 0,'-72'8'1'0,"-16"10"205"16,20 9-359-16,-14 11 92 15,20 1 53-15,-4 18-5 0,8 8-28 16,-18 33-16-16,5 10-3 16,-16 29-4-16,4-4 5 15,-1 24 30-15,15-16 13 16,-7 25 5-16,11-15 5 15,2 24 1-15,12-19 0 0,6 23 0 16,14-25-1-16,6 20 0 16,12-15-1-1,-4 27 1-15,4-20 1 0,-1 31 2 16,2-16 1-16,-3 31 3 16,3-19 5-16,4 21-2 15,3-28-1-15,5 18 3 16,6-26-3-16,6 17-6 15,2-20-1-15,5 21 2 16,4-25-5-16,4 8-2 16,6-20 4-16,10 16 0 15,-2-20 0-15,12 20 2 16,-1-22 0-16,12 17-4 16,-7-29 4-16,14 10 0 15,-2-21-1-15,16 9 1 0,-4-24 2 16,13 11 0-16,-5-19-2 15,20 5 0-15,-10-20-1 16,14 2-2-16,-11-19 1 16,24-4 0-16,-13-20 1 15,15-10 1-15,-13-15 0 16,32-12 1-16,-22-14 2 16,20-14-1-16,-10-9 1 15,26-15 3-15,-24-6-5 16,22-21-2-16,-17 1 1 0,16-27-2 15,-23 1 0-15,21-26 5 16,-22 2 1-16,14-24 2 16,-20 16 1-16,9-24 0 15,-25 12-2-15,6-15 11 16,-18 15 0-16,1-25 6 16,-16 17 3-16,-3-18 14 15,-10 10-4-15,-2-19 30 16,-19 18 9-16,-1-22 12 15,-10 24-3-15,-6-18-3 16,-12 16-30-16,-2-15-12 16,-10 12-15-16,-6-30-11 15,-10 14-81-15,-6-42-156 16,-7 1 21-16</inkml:trace>
  <inkml:trace contextRef="#ctx0" brushRef="#br0" timeOffset="29307.26">3372 2813 1482 0,'-40'-45'207'0,"2"17"189"16,25 4-496-16,-5 8 58 15,8 9-37-15,16 2-40 16,11-3-1-16,17-3 4 16,12-1 27-16,27 1 24 15,10 6 43-15,30 16-5 16,1 12-1-16,31 24-5 15,-3 11 12-15,27 21-3 16,-11 14 5-16,32 34 0 16,-13 1 4-16,28 45 1 15,-26 4 6-15,18 42-4 0,-31-10 4 16,2 52 3-16,-38-23-3 16,1 59-3-16,-41-12 11 15,-7 70-1-15,-29-13-1 16,-15 106 9-16,-20-10-39 15,-30 114-187-15,-28-23 57 16</inkml:trace>
  <inkml:trace contextRef="#ctx0" brushRef="#br0" timeOffset="30508.56">724 15553 728 0,'-12'-9'194'16,"-5"5"73"-16,1 2-203 0,3 1-23 16,4 2-1-1,0 2-22-15,2 5-27 0,1 2-11 16,0 14-9-16,2 6-3 15,0 15-5-15,3 3 12 16,0 16 3-16,3-2 11 16,6 18-4-16,4-9 5 15,10 7-3-15,7-16 1 0,11 2-2 16,3-16 5-16,5 1-1 16,-1-7 3-16,9-3-4 15,-9-13-1-15,4-11-11 16,-5-16-10-16,0-21-5 15,-8-13 6-15,0-28 1 16,-10-10 13-16,-4-35 12 16,-6-1 6-16,-4-21 2 15,-8 9 2-15,-5-13 0 16,-4 24 0-16,-8 0 2 16,-3 21 7-16,-4 8 44 15,1 24 26-15,-10 6 33 16,1 17 6-16,-8 6 42 15,-1 10-35-15,-12 8-19 16,4 11-37-16,-7 16-22 16,-1 12-55-16,-10 15-18 0,8 6-13 15,-6 15-7-15,5 2 0 16,3 23-50-16,18 1-61 16,2 23-49-16,12-11-49 15,14 5-61-15,9-22 5 16</inkml:trace>
  <inkml:trace contextRef="#ctx0" brushRef="#br0" timeOffset="30974.12">1251 16053 857 0,'1'1'381'16,"-3"1"-13"-16,-2-2-163 16,3 0-202-16,0 0-20 15,0 0-21-15,1 0-26 16,0 0 1-16,0 0-1 0,3 0 19 15,28 14 8-15,40 22 23 16,-22-9 1-16,-3 1 3 16,11 11 0-16,-2 4 3 15,19 13-3-15,-1 2 3 16,18 15 3-16,-4-5 1 16,10 6 0-16,-9-9 6 15,9 4-1-15,-19-11 0 16,3 2 0-16,-18-11 0 15,-2-3-1-15,-18-10 1 0,-5-7 1 16,-15-10 0-16,-5-6 1 16,-9-6-7-16,-5-3-45 15,-3-3-53-15,-5-3-185 16,3 0-3-16</inkml:trace>
  <inkml:trace contextRef="#ctx0" brushRef="#br0" timeOffset="31346.64">1774 17220 878 0,'6'-15'170'15,"-6"2"85"-15,-6-4-260 16,-2-18-18 0,1-10 6-16,2-24-4 0,2-12 7 15,6-18-2-15,1 3 6 16,4-30 3-16,3 11 4 16,5-14-2-16,0 11 5 15,5-6-1-15,-3 30 1 0,2 7 2 16,-7 25 0-16,2 13-3 15,-4 23 0-15,-3 7-2 16,-5 10-7-16,-1 7-32 16,-1 3-28-16,3 14-28 15,7 16-99-15,14 31-30 16,5 15-20-16</inkml:trace>
  <inkml:trace contextRef="#ctx0" brushRef="#br0" timeOffset="31679.1">2271 16815 945 0,'0'-3'318'15,"0"1"50"1,0 0-269-16,0-1-33 0,0 1-43 15,0 0-31-15,0 1-23 16,0-1-29-16,0 1-1 0,1 2-6 16,3 32 12-16,53 65 9 15,-30-26 30-15,5 21 4 16,-3-10 9-16,8 12 2 16,-6-13 5-16,0-1-1 15,-5-18 0-15,-3-10 1 16,-8-20-2-16,-3-7-33 15,-5-12-38-15,-2-8-123 16,-8-6-104-16,-14-27-44 16</inkml:trace>
  <inkml:trace contextRef="#ctx0" brushRef="#br0" timeOffset="32006.24">2178 16705 300 0,'16'-41'134'0,"-3"28"-15"16,6-1-49-16,7-1-97 16,15-5 6-16,5 7 10 15,14-5 2-15,-1 7 6 16,11-1-1-16,-6 3-3 16,12-6-5-16,-11 0 1 15,9-6 0-15,-10-2 4 16,3-3 0-16,-12 2 5 15,1-3 0-15,-10 4 2 16,-2 1 1-16,-10 6 6 0,-7 2 54 16,-10 6 64-16,-6 1 53 15,-5 7 30-15,-4-1 45 16,-2 2-45-16,0-1-59 16,-1 0-55-16,0 0-86 15,0 0-364-15,-1 0 78 16</inkml:trace>
  <inkml:trace contextRef="#ctx0" brushRef="#br0" timeOffset="33363.44">898 15109 521 0,'-8'9'249'0,"1"-6"1"15,4-3-135-15,-3 1-26 16,4-2-47-16,0 1-3 15,1 0-9-15,0-1 1 0,0 0-5 16,-1 0-3-16,-1-1-10 16,1 1-13-16,0 0-13 15,-6-4-8-15,-5-1-3 16,-3-28-1-16,-34-36 7 16,34 26 5-16,2 1 7 15,2 1 0-15,4 9 1 16,-2-1 1-16,1-1 0 15,-2-14-3-15,1-6 2 0,2-21-1 16,1-3 1 0,4-10 0-16,2 10 2 0,1-17 0 15,0 14 1-15,1-11 0 16,0 8 0-16,1-2-1 16,1 12 1-16,-2-15-1 15,1 6 0-15,2-19 1 16,-1-2 2-16,4-22-1 15,0 12 2-15,1-4-1 16,0 16-1-16,4-14-2 16,-1 19 1-16,3-10-2 15,1 11-1-15,8-17-1 16,-1 17 2-16,2-16 2 16,-2 12 0-16,2-17 1 15,-3 13 1-15,8-18 0 16,1 18-3-16,5-9 1 15,-1 11 1-15,4-1-3 0,-8 21 1 16,3-5-2-16,0 14-1 16,6-3-2-16,-3 5 3 15,7-19 9-15,1 2 5 16,3-8-1-16,-7 13 2 16,-3 4-2-16,-12 28-10 15,-4 12-2-15,-10 17 2 0,0 1 1 16,-5 11 3-16,1-4 0 15,-2 5 1-15,0 0 2 16,-2 3 3-16,-1 1 1 16,2 1 2-16,-3 3-2 15,-1 0-7-15,0 1-37 16,0 1-52-16,-1-1-166 16,0 0 5-16</inkml:trace>
  <inkml:trace contextRef="#ctx0" brushRef="#br0" timeOffset="34106.81">691 10934 784 0,'-11'15'227'0,"9"-20"32"15,1 6-244-15,1-1-97 16,0-1-18-16,0 0-1 16,1 0 0-16,10-4 44 0,18-9 20 15,37-25 16 1,-30 9-1-16,-3-1 7 0,12-14-1 16,-1 0 5-16,11-14 4 15,3 2 4 1,16-10 4-16,-6 3 1 0,8-8 0 15,-11 7-2-15,6-6 2 16,-14 9-2-16,0-3 0 16,-9 13 3-16,4-2 0 15,-11 11-1-15,1-1-1 16,-7 9 0-16,-6 1 0 16,-11 12 3-16,-3 5 7 15,-9 9 7-15,-2 3 48 16,-2 4 16-16,-2 1 17 15,0 0 0-15,0 0 2 0,-2 0-46 16,1 0-14-16,1 0-17 16,0 0-5-16,0 0-8 15,0 0-3-15,0 0-3 16,-1 0-6-16,1 0-6 16,-1 0-11-16,1 0-7 15,0 0-8-15,0 1 3 16,1 11-1-16,6 14 10 15,17 48 2-15,-12-30 9 16,3 21 3-16,-3 0 4 16,5 17 0-16,-6 1 1 0,3 17 5 15,-5-13-3-15,0 4-1 16,-4-16 2-16,0-5-2 16,-2-18-4-16,1-7 3 15,-3-14 4-15,2-1 1 16,-2-11 5-16,0-4 7 15,-1-6 5-15,2-3 5 16,-2-6-1-16,1 1-4 16,-1-1-8-16,0 0-15 15,0 0-9-15,1-1-136 16,15-3-111-16,15 0-8 16</inkml:trace>
  <inkml:trace contextRef="#ctx0" brushRef="#br0" timeOffset="45263.55">4176 3270 747 0,'14'-5'125'0,"-3"-14"78"16,6-13-229-16,23-25 2 15,13-10 5-15,16-16 5 16,2 0 6-16,17-12 0 0,-14 14 0 15,2-7 1 1,-8 12 1-16,4-4 2 16,-12 17 2-16,5 0 2 15,-16 16 1-15,0 6 1 16,-17 14-1-16,-3 3-2 0,-14 15-21 16,-1 6-88-16,-10 9-25 15,-14 24-57-15,-14 17-74 16</inkml:trace>
  <inkml:trace contextRef="#ctx0" brushRef="#br0" timeOffset="45402.71">4450 3185 41 0,'-41'59'7'0,"6"-1"3"16,10-12-14-16,4-2-1 16,10-10 0-16,7-4-2 15,6-14-1-15,6-5 0 16,6-9-2-16</inkml:trace>
  <inkml:trace contextRef="#ctx0" brushRef="#br0" timeOffset="45622.48">5146 2751 1 0,'120'-117'1'16,"-19"19"0"-16,1 1-1 15,-20 24 1-15,-7 7-1 16,-23 18 1-16,-7 7 0 15,-21 14 5-15,-4 8 19 0,-10 12 15 16,-4 5 27-16,-5 2 5 16,-2 2 8-16,0-2-20 15,-1 0-16-15,1 0-26 16,0 1-5-16,0 5-8 0,-5 26-56 16,-10 46-35-16,-6-24-5 15</inkml:trace>
  <inkml:trace contextRef="#ctx0" brushRef="#br0" timeOffset="53749.15">15957 13369 603 0,'-8'28'256'15,"1"-17"-4"-15,7-11-135 16,-1-2-82-16,1 0-18 15,0 1 8-15,0 0 0 32,0 0-4-32,0 0-11 0,0 0-13 0,0-1-12 15,1 1-5-15,3-6 0 16,33-33 1-16,43-56 10 0,-18 15-1 16,4-4 4-1,13-15 1-15,-5 4 0 16,14-13-1-16,-5 12 3 0,14-11-2 15,-7 4 1-15,23-19 1 16,-9 8 1-16,18-18 0 16,-9 2-3-16,25-18 3 15,-15 19 9-15,14-22-6 16,-11 14 0-16,14-6 3 16,-26 26-2-16,2-7-8 15,-18 28 7-15,1 0-1 16,-23 20 2-16,3 2 0 15,-16 20 0-15,-4 8-1 16,-15 16 0-16,-5 2 1 16,-14 11-2-16,0 1 1 15,-9 3 0-15,-1 0-2 16,-5 6-17-16,-2 1-80 0,-2 3-46 16,-3 2-105-1,-3 1-58-15</inkml:trace>
  <inkml:trace contextRef="#ctx0" brushRef="#br0" timeOffset="54119.48">18193 10566 739 0,'-20'8'217'16,"15"-8"43"-1,4-2-188-15,-1 1-57 0,2 1 6 16,0-2-5-16,0 1-15 15,0 0-10-15,0 0-15 16,1-1-13-16,18-5-1 16,52-57 12-16,-19 25 6 15,2 2 9-15,14 0 2 16,-7 7 4-16,7 10-4 16,-9 12 2-16,6 11-2 15,-12 12-1-15,7 15-3 16,-9 6 2-16,-4 16-2 15,-10 2 3-15,-7 17 2 16,-14-3 4-16,-8 17 2 16,-8-8 5-16,-5 3-1 0,-3-14-1 15,-2 3 1-15,0-13-1 16,-3 11 10-16,1 3-113 16,-4 26-112-16,-2-5 9 15</inkml:trace>
</inkml:ink>
</file>

<file path=ppt/ink/ink2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1T04:09:31.034"/>
    </inkml:context>
    <inkml:brush xml:id="br0">
      <inkml:brushProperty name="width" value="0.05292" units="cm"/>
      <inkml:brushProperty name="height" value="0.05292" units="cm"/>
      <inkml:brushProperty name="color" value="#FF0000"/>
    </inkml:brush>
  </inkml:definitions>
  <inkml:trace contextRef="#ctx0" brushRef="#br0">6392 6395 227 0,'-11'0'106'16,"5"-3"1"-16,2 1-62 15,1 4-22-15,3-2-14 16,0 0-16-16,0 0-2 0,0 0 2 15,2 0 1-15,-1 0 2 16,9 2 2-16,5-1 3 16,7-1 0-16,37-6-1 15,-22-1 1-15,1 0-2 16,10-2 1-16,4 1 1 16,8-5 0-16,-6 2-1 15,7-3 1-15,-4 0-1 16,6 0 0-16,-4 4-1 0,8-2 0 15,-7 4 1-15,7 0 0 16,-11 3 0-16,8-4 1 16,-8 3-1-16,6 0 0 15,-9 1 0-15,4-1 0 16,-13 3 0-16,4 1 0 16,-9-1 0-16,5-4 0 15,-5 4 0-15,9 3-1 16,-6-2 0-16,5 2-1 15,-3 3 2-15,6-1 0 16,-9 1 0-16,9 4 2 16,-5-2-1-16,6 0 0 15,-4 1 0-15,9-4 1 16,-7-1-1-16,6 0 0 16,-4 1 0-16,5-5 0 15,-6 3-1-15,9-3 0 0,-5-1 0 16,10 0 0-16,-4 0-1 15,8 0 1-15,-4 0-1 16,3 2 1-16,-7 1-1 16,7 0 0-16,-10 2 0 15,8-4 1-15,-4-2 0 16,10 4 1-16,-11-4-1 16,7 0-1-16,-10 2 1 0,5-2 0 15,-9-1 1-15,10 1 0 16,-6-2 0-16,7 2 0 15,-7 3-1-15,7 4 0 16,-7 0 0-16,7 3 0 16,-7-3 1-16,10 3 0 15,-7-3 0-15,10 3 0 16,-5-3 1-16,10 2-1 16,-9-2 0-16,12-1-1 15,-11-2-1-15,11 2 0 16,-9 0-1-16,7 3 0 15,-10-3 0-15,11 2 1 16,-11 0-1-16,10-1 1 16,-7 3 1-16,10 3-2 15,-13-1 2-15,9 3-1 16,-11-2 1-16,8 0 1 0,-5-1-1 16,9 2 0-16,-10 0-2 15,11-2 1-15,-9-2-3 16,12-2 1-16,-9 0 0 15,15-2 1-15,-11 1 0 16,11 3 1-16,-12-2 1 16,11 2 0-16,-11 1-1 0,12 2 1 15,-13 0 1-15,11 1 1 16,-10-1-2-16,8-1 1 16,-8-4-1-16,9 3 0 15,-14-1-2-15,7-1 3 16,-9 0 0-16,5-1-1 15,-8 0 1-15,15-1-1 16,-11 0 0-16,10 1-1 16,-8 1 1-16,7-1 0 15,-9 3 0-15,11-1 0 16,-9-2 0-16,6 1 0 16,-11-1-1-16,8-1 0 15,-9 1 1-15,8 0 0 16,-5 3 2-16,9-1 1 15,-11 1-1-15,2-2-1 0,-10 2 0 16,3-1-1-16,-14-1-1 16,4 1 3-16,-8 1 1 15,0 3 0-15,-5 1 1 16,6 6 3-16,-5 2 2 16,4 4 7-16,-1-1-18 15,11 1-97-15,-11-22 30 16</inkml:trace>
  <inkml:trace contextRef="#ctx0" brushRef="#br0" timeOffset="1576.92">19523 6181 699 0,'-3'-3'177'0,"1"0"28"16,2 0-250-16,0 3-74 15,0 0-1-15,1 0 1 16,0 2 22-16,21 11 57 15,37 23 35-15,-29-27 1 16,-2-4 0-16,2-2 4 16,-4-4 1-16,3-2 2 0,-4-2 0 15,8 2 1 1,-2-1-1-16,13-1 2 0,2 1-2 16,13 0 1-16,0-2-1 15,18 1 1-15,-8 1-3 16,16-3 2-16,-7 2-1 15,9-1-1-15,-11 3 0 16,7-1-1-16,-13 2-1 0,8-1 0 16,-8 1-1-16,1 0 0 15,-10 1-1-15,9 1 1 16,-12 1 0-16,12 1 1 16,-5 2 2-16,11 0 1 15,-10 3-1-15,2 3 0 16,-13-3 1-16,4-1-2 15,-10 1 0-15,7 0 0 16,-5-1 0-16,8 1-1 16,-7 1 0-16,3-2 1 15,-7-2-1-15,10 4 0 16,-7-4 0-16,6 3 0 16,-2 1 0-16,7-1 1 15,-8 1-1-15,7 2 1 16,-7-1 1-16,7 0 0 0,-5-4 1 15,6 1 6-15,-7-5 1 16,8 0 0-16,-10-1 0 16,7 2 0-16,-6-1-4 15,8 1-2-15,-4-1-1 16,7 0 1-16,-5-1-2 16,13 3 1-16,-6-2 0 15,9 0 2-15,-6-1 0 0,9-4 3 16,-11 0 1-16,7-4 3 15,-6-1 0-15,6 0 3 16,-14 3 1-16,7-2 0 16,-11 2-1-16,9 1-2 15,-7-1-4-15,16 3-3 16,-8 1-3-16,10-2 0 16,-10 1 1-16,7-1 1 15,-14-2 0-15,6-2 3 16,-8 0-2-16,9 1 1 15,-11 3-1-15,15-3-1 16,-8 1-1-16,9 2 0 16,-9-2-1-16,5-1 0 15,-13 2 0-15,3 2-1 16,-14-1 0-16,0 2 1 16,-12 0-1-16,-1-1 0 0,-9 2 1 15,0 1-1-15,-7-1 1 16,0 0 2-16,-5 2 0 15,-1-2 1-15,-3 1 0 16,3-1 0-16,0 1-3 16,1-3-19-16,4 1-42 15,8-4-109-15,2 1 5 16</inkml:trace>
  <inkml:trace contextRef="#ctx0" brushRef="#br0" timeOffset="2189.06">27288 6215 436 0,'-3'0'81'0,"4"-1"3"0,4 3-136 15,-5-2-2 1,1 0 3-16,10 5 2 0,14 4 43 16,37 11 7-16,-36-20 2 15,1 0 13-15,-4-3 12 16,-1 0 25-16,-3-2 4 15,3 0 2-15,3-2-12 16,10-4-14-16,4 2-22 16,13 0-7-16,4 0-5 0,13-1 1 15,-2 5-2-15,13 0 0 16,-3 0 0-16,11 3 2 16,-7 1-3-16,15 0 2 15,-10 1 2-15,11 0-1 16,-15 0 0-16,7 3 2 15,-18 1-1-15,1-2 1 16,-17 0-2-16,-2 4 2 16,-15-4-1-16,-3 0 1 15,-12 1 1-15,-4 0 8 16,-8-1 5-16,-4-1 10 16,-5 0 1-16,-1-3 2 15,-2 2-7-15,0 0-5 16,0 0-10-16,-1 0-1 15,1 0-1-15,0 0 0 16,0 0-5-16,0-2-47 0,0 1-81 16,-4 0-49-16,-35-5-58 15</inkml:trace>
  <inkml:trace contextRef="#ctx0" brushRef="#br0" timeOffset="3643.73">8517 7466 731 0,'7'6'191'16,"-18"-11"42"-1,10 5-271-15,1-1-65 0,3 1-5 16,-3 0 1-16,0 0 6 16,1 0 73-16,2-1 25 15,7 0 2-15,3-3 2 16,-2 1 3-16,40-19 3 15,-33 10-1-15,9-3 0 16,4 0-2-16,9-3-2 16,3 1-2-16,12 0 0 15,2 4 1-15,11-2 0 16,-2 1 0-16,12 0 0 16,-7 1 1-16,9-1 1 15,-5 4-1-15,8 2 1 16,-12 2-1-16,9 0-1 15,-11 3 0-15,6 0-1 0,-9-2-1 16,6 1 1-16,-7 2 0 16,4 2-1-1,-8 2 0-15,6 3 0 0,-8 1-1 16,8 3 1-16,-6 0-2 16,9 5 2-16,-11-2-1 15,11-1 1-15,-10-3 1 16,11 0 0-16,-9-4 1 15,12 2 0-15,-10-2-2 0,4 2 1 16,-10-1-1-16,3-1-1 16,-13 1 0-16,9-2 1 15,-8 0-2-15,10 0 2 16,-2-1 0-16,8 1 1 16,-6-2 0-16,8 1 2 15,-10 0-3-15,-1 1 1 16,-9-2-1-16,1 2 0 15,-14-3 0-15,0 1 2 16,-10 1-1-16,-5-2 3 16,-6 0 6-16,-4 0 15 15,-3 0 5-15,-1-2 5 16,-3 1-1-16,-2 1-1 16,0 0-15-16,0 0-5 15,0 0-7-15,0 0-24 16,1 0-80-16,12 0-80 0,14-2-21 15</inkml:trace>
  <inkml:trace contextRef="#ctx0" brushRef="#br0" timeOffset="5026.07">17619 7627 25 0,'21'2'7'0,"-4"-1"2"16,11 0-6-16,3-3-3 15,7-1 2-15,0-1 4 16,4-2 10-16,-7-3 21 0,1-3 50 16,-6 2 8-16,4-2 14 15,-4-2-5-15,6-3-20 16,0 3-49-16,14-7-10 16,-3 3-16-16,14-3-5 15,3 5-2-15,14-3 0 16,-8 4-1-16,9-2 0 15,-9 6-1-15,10 1-1 16,-11 1 0-16,14 3-1 16,-5 1-1-16,10 0 2 15,-11 2-2-15,9-1 2 16,-9 2-1-16,4 0 1 16,-8-1-1-16,3 2 1 15,-9-1-1-15,7 1 1 16,-6 0 1-16,14 0 0 0,-2 2 0 15,14 1 1-15,-7 1 0 16,14 3 0-16,-14 3-1 16,12 3 0-16,-9 1 0 15,12 0 0-15,-13 1 0 16,17-1-1-16,-10-5 5 16,16-2 1-16,-14-3 0 15,13 1 2-15,-18-3-1 16,4-1-3-16,-17 0 0 0,5-1-1 15,-12 1 1-15,7-3 0 16,-9 2-1-16,8 1 1 16,-11 0-1-16,13 1 0 15,-10 1 1-15,14-2-1 16,-6 1 2-16,15 0 1 16,-13-1-1-16,9 2-1 15,-11-2 0-15,1 1-2 16,-10 1-1-16,6 1 0 15,-13-2 0-15,5 1 5 16,-5 0 40-16,6-4 4 16,-8 1-1-16,14 0 1 15,-4 0-5-15,10 3-38 16,-4 1-5-16,8-1 0 16,-14 1 1-16,7 0 1 0,-11-3 1 15,3-3 2-15,-11 1 1 16,10-6 1-16,-8 0 0 15,11-5-1-15,-8 1 0 16,11-3-2-16,-12 2-1 16,2-1-1-16,-13 4-1 15,5-2 0-15,-7 1 1 16,8-1 0-16,-3 1 1 0,10-2-1 16,-6 1 0-16,3-1 1 15,-4 0-2-15,4-3 1 16,-7 2-37-16,22-6-177 15,-9-19 46-15</inkml:trace>
  <inkml:trace contextRef="#ctx0" brushRef="#br0" timeOffset="9585.04">20701 7946 684 0,'-1'-2'292'0,"0"1"31"15,-1-1-194-15,0 0-18 0,-4-8-60 16,1 0-50-16,0 3-47 15,-4-4-31-15,-35-32-6 16,19 34 2-16,0 1 24 16,-9-2 21-16,-1 5 30 15,-4 0 7-15,2 3 1 16,-6 3-4-16,8 4-5 16,-2 10-4-16,6 5-6 15,2 15-9-15,9 3-33 16,8 8-10-16,10-3 0 0,12 7-1 15,8-9 10-15,9 7 34 16,1-4 13-16,7 8 2 16,-3-4 3-16,6 9 0 15,-5-4 0-15,-1 4-1 16,-7-8 3-16,-3-2 1 16,-8-10 2-16,-8-6 0 15,-5-8 2-15,-7-1 3 16,-4-6 3-16,-16-1 3 15,0-3 1-15,-11-3 6 16,-1-3-1-16,-7-2-1 16,5-2-2-16,-4-2 0 15,5-3-3-15,3 1 41 16,11 0 11-16,6-3 16 16,10 2 2-16,5-2-13 15,3 3-51-15,6-2-20 0,-5 3-19 16,1 0-7-16,0 0 10 15,18-2 1-15,-1 1 3 16,37 2-2-16,-36 8 0 16,1 8 1-16,-3 4 5 15,2 9 4-15,-1 3 4 16,0 11 1-16,-1-2 2 0,4 9 0 16,-2-5 1-16,3 9 0 15,-1-7-1-15,2 4-3 16,-2-5-1-16,3 2-7 15,-3-8-2-15,5-2-2 16,-2-10 3-16,5-4 4 16,-1-8 7-16,9-6 8 15,4-8-7-15,19-17-163 16,1-15 54-16</inkml:trace>
  <inkml:trace contextRef="#ctx0" brushRef="#br0" timeOffset="12054.45">16394 8049 935 0,'-31'-11'229'0,"-3"-2"73"16,4 4-278-16,-2 11-25 15,3 6-14-15,-7 15-15 16,1 7 0-16,-7 16-3 15,4 5 7-15,-5 22-2 16,11 3 5-16,2 16-3 16,8-4 5-16,7 11-2 0,11-15 3 15,7 4-4 1,9-17 2-16,11-2-3 0,3-18 2 16,11-9-2-16,0-17 6 15,8-12 4-15,-3-15 6 16,7-14 4-16,-5-10 6 15,7-24 6-15,-6-6 1 16,0-12 37-16,-12 2 13 16,-3-7 36-16,-14 11 11 0,-7-11 9 15,-4 3-36-15,-4-9-12 16,-1 6-37-16,-1 0-15 16,-1 16-10-16,-1 9 5 15,0 18 2-15,-1 9 2 16,1 12-5-16,1 5-24 15,0 4-21-15,1 0-27 16,1 0-7-16,0 6 1 16,1 27 18-16,5 53 14 15,0-24 24-15,2 19 3 16,2-3 4-16,9 6 1 16,-1-15 1-16,10 1-1 15,0-18-1-15,9 0-5 16,-4-16-1-16,11-5-1 15,-3-17 0-15,11-14 2 16,-5-20 6-16,10-14 2 16,-4-12 2-16,3-13 4 15,-8-4 2-15,-6-10 3 0,-10 4 3 16,-7-3 42-16,-14 12 18 16,-4 7 39-16,-4 20 16 15,-7 5 24-15,-3 11-39 16,0 2-18-16,-1 5-44 15,-1 5-29-15,2 0-36 16,0 7-27-16,-2 5-7 0,-7 12-7 16,-3 8 6-16,-5 15-4 15,1 5 13-15,2 10-14 16,12-7-3-16,7 0-29 16,8-13 0-16,9-4-7 15,4-14 20-15,9-9 9 16,2-10 32-16,3-10 15 15,-3-5 15-15,0-9 3 16,-10 2 5-16,-3-3 48 16,-8 7 17-16,-3-2 13 15,-4 7 1-15,2-1 2 16,-4 3-44-16,1 4-17 16,-1 5-24-16,0 2-31 15,0 0-20-15,0 0-9 16,0 1 1-16,2 8 10 0,6 16 28 15,21 38 6-15,-11-39 3 16,9-8 2-16,3-4-3 16,13-17 0-16,2-10 7 15,11-15 5-15,-6-6-2 16,4-16 4-16,-9-1 4 16,-1-4 15-16,-17 8 7 0,-1-3 13 15,-11 10 2-15,-5 3 35 16,-6 6-8-16,-3 3 5 15,-2 9-6-15,-4 4-1 16,0 8-43-16,-1 4-28 16,1 6-22-16,-4 7-27 15,-2 3-8-15,1 7-5 16,1 2 16-16,1 8-2 16,4-2 12-16,12 0-10 15,5-4 8-15,13 0 4 16,6-7 10-16,10 0 3 15,0-6 14-15,8 0 2 16,-5 0 3-16,2 2 2 16,-11-1 3-16,-1 4 0 15,-15 1-3-15,-4 6-6 16,-9 3-2-16,-11 11 1 0,-10 3 1 16,-11 9 3-16,-10-6 8 15,-6 0 2-15,4-15 2 16,5-7 31-16,12-15 29 15,4-1 49-15,8-10 3 16,5-13-23-16,5-11-40 16,13-20-34-16,8-10-54 15,18-18-3-15,8 1 19 0,13-13 10 16,0 8 4-16,5-5 5 16,-12 16 1-16,-6 4 12 15,-17 24 16-15,-10 8 28 16,-13 20 15-16,-3 4 21 15,-6 5-6-15,0 2-15 16,-3 3-26-16,1 1-20 16,1 1-28-16,0 0-24 15,-1 0-11-15,-2 1-11 16,-8 7 0-16,-1 24 2 16,-31 41 15-16,43-26 2 15,8-3 5-15,14 4-1 16,9-9 0-16,15 3 5 15,1-5 9-15,8 6 7 16,-7-4-25-16,-4 18-99 16,-18 7-181-16,-29 13-7 0</inkml:trace>
  <inkml:trace contextRef="#ctx0" brushRef="#br0" timeOffset="14104.19">18471 10500 1021 0,'-8'-65'278'16,"-9"45"81"-16,1-2-294 15,4 6-23-15,2 3-16 16,5 8-31-16,3 2-31 16,1 6-23-16,0-3-8 15,-1 5 1-15,1 33 0 16,-2 43 28-16,3-20 22 15,1-4 9-15,5 5 0 16,2-8 1-16,5 0-2 0,-1-10-2 16,4-5-6-16,-2-16 0 15,5-3-5-15,-3-11 1 16,3-10-2-16,-1-9 6 16,6-13 4-16,-2-10 7 15,10-17 3-15,-1-2 4 16,7-8 0-16,-7 9 5 15,3 0 15-15,-10 18 5 0,-2 1 4 16,-7 10-1-16,-2 1-2 16,-5 8-13-16,-3 3-5 15,-2 5-7-15,-2 4-20 16,2 9-6-16,-3-8-6 16,1 2 1-16,14 31 3 15,22 39 19-15,-12-31 2 16,1-4 4-16,5-5-5 15,-1-11-2-15,5-8 1 16,-4-10 0-16,6-15 1 16,-4-6 5-16,3-11 2 15,-7-3 2-15,1-6 2 16,-9 4 1-16,-3-8 3 16,-5 0 0-16,-3-1 2 15,-3 9 3-15,-2 4 17 16,-3 14 4-16,-1 8 2 15,-1 8-10-15,0 2-31 0,0-2-26 16,0 0-10-16,0 2-5 16,1 29 3-16,10 42 25 15,2-27 8-15,4-2 5 16,10 3 0-16,5-11 4 16,11-1-4-16,-3-16 0 15,8-9-4-15,-6-12 1 16,5-13 1-16,-8-9 3 15,8-13 4-15,-6-4 3 0,6-16 2 16,-12-1 2-16,-5-1 9 16,-11 5 15-16,-10 3 14 15,-11 13 18-15,-9 2 14 16,-1 8-8-16,-6 0 4 16,-1 10-15-16,-1 2-14 15,3 6-18-15,3 3-11 16,4 4-31-16,0 8-32 15,1 10-13-15,-5 18-7 16,2 10 6-16,-1 19 6 16,5 3 21-16,9 4-22 15,11-13-4-15,12-3-4 16,9-19 4-16,21-12 9 0,9-13 27 16,23-14 11-1,1-14 3-15,19-17-5 0,-11-12-3 16,4-20-9-16,-22-5 4 15,-5-11 2-15,-28 8 9 16,-11-12 26-16,-15 10 20 16,-6-17 4-16,-9 8 13 15,-4-9 20-15,-5 15 10 16,-1 7 33-16,-5 24 9 0,1 11 13 16,2 15-17-16,1 11-35 15,3 6-50-15,0 3-39 16,3 5-43-16,-3 9-29 15,4 10 0-15,-2 22 0 16,-2 12 25-16,3 29 12 16,3 13 22-16,5 19 4 15,1-4 8-15,11 16-32 16,4-18-47-16,8-1-228 16,3-22-1-16,6-21-128 15</inkml:trace>
  <inkml:trace contextRef="#ctx0" brushRef="#br0" timeOffset="15086.41">20687 9918 579 0,'6'13'282'15,"2"-4"-41"-15,0-27-74 16,16 12-198-16,5-1 11 15,11-1 13-15,3 0 9 16,0-4-3-16,-12 0-1 0,0-7-2 16,-9-5-7-16,3-14-18 15,-4-1 3-15,2-6 2 16,-8 7 6-16,-2 2 39 16,-10 12 26-16,-3 1 39 15,-2 7 16-15,-2-1 21 16,1 8-18-16,1 5 3 15,0 2-39-15,2 1-37 16,0 1-45-16,0 0-54 16,0 0-15-16,0 4-3 15,9 33 18-15,11 58 19 16,-6-24 41-16,0 13 3 16,-1-10 5-16,-1-1 2 15,-4-17 1-15,0-6 1 16,-2-18 1-16,0-5-13 0,-1-12-10 15,-1-6-11-15,1-4-2 16,-2-6 1-16,2-6 15 16,5-13 10-16,4-4 11 15,1-6 5-15,-1-1 0 16,7-7 1-16,-4 7-4 16,7-8 0-16,3-1-6 15,5 0-6-15,-3 8-2 16,-2 6-5-16,-7 14-5 15,-3 6-7-15,-5 11 0 16,-1 8-12-16,1 9 1 16,1 15 2-16,-1 8 8 0,1 12 4 15,0-2 12-15,5 7 5 16,2-12 3-16,12-2-2 16,7-12 4-16,20-7-4 15,3-16 0-15,15-18-1 16,-3-15 1-16,13-15-3 15,-12-12 2-15,4-12-1 16,-15 2 2-16,-3-9 2 16,-20 9 3-16,-6-3 8 15,-17 10 17-15,-9 3 65 16,-9 15 27-16,-1 4 45 0,-6 12 5 16,0 4 0-1,4 6-62-15,-2 3-32 0,1 2-50 16,3 1-29-16,-1 0-24 15,0 0-26-15,0 1-9 16,-22 29-11-16,-36 46 0 16,36-18-23-16,11-5-1 15,13 1-12-15,11-14 14 16,12-4 10-16,4-15 29 0,5-11 24 16,-2-10 27-16,2-7 13 15,-4-8 8-15,1-11 13 16,-6-4 11-16,-3-12 23 15,-5 1 21-15,-6-6 27 16,-10 3-5-16,-6 0-1 16,-6 8-38-16,-10-2-102 15,-7 7-105-15,-26 18-249 16,-11 20-22-16</inkml:trace>
  <inkml:trace contextRef="#ctx0" brushRef="#br0" timeOffset="16414.52">23050 9542 958 0,'-3'-2'260'0,"2"2"62"15,0 2-284-15,0-2-27 16,-1 0-34-16,1 0-13 16,-1 1-3-16,-20 23-12 15,-40 44 2-15,33-22-19 16,8-4-3-16,9 2-35 16,9-9 0-16,7-4 3 15,6-10 22-15,8-6 9 0,4-11 38 16,7-8 17-16,3-8 11 15,8-12 7-15,-5-4 8 16,2-10 34-16,-9 1 34 16,-6-7 50-16,-8 4 32 15,-7-3 34-15,-6 0-28 16,-7-13 7-16,-3 3-48 16,-5-11-36-16,0-3-37 0,-2 0-2 15,3 12-42-15,1 4 15 16,1 17 5-16,1 7 5 15,1 9-1-15,-1 3 5 16,2 5-14-16,0-1-6 16,3 1-5-16,-1 2-6 15,2 4-9-15,0-2-12 16,1 5-7-16,2 1-4 16,0-1 2-16,0-1 2 15,1 1 8-15,-1 1 2 16,1-1 2-16,0 0-7 15,0 0-3-15,0 0-5 16,0 0 2-16,0-1 1 16,-1 1 9-16,-1-1 6 15,1 0 9-15,-1-12 7 16,0-1 4-16,-10-39 6 0,8 36 2 16,-1-2 1-16,0 1-4 15,1 1-3-15,0 6-7 16,1-1 0-16,2 7-3 15,0 1-3-15,1 3-6 16,-2 0-21-16,2 2-20 16,0 0-36-16,0 0-3 15,0 7-3-15,8 31 18 16,10 56 10-16,-7-26 34 0,1 17 4 16,0-3 10-16,6 13 4 15,3-11 8-15,8 2 1 16,6-16-1-16,12 0-126 15,2-22-80-15,21-11-96 16,-1-17-120-16</inkml:trace>
  <inkml:trace contextRef="#ctx0" brushRef="#br0" timeOffset="17184.21">24023 8709 988 0,'2'0'293'0,"-1"-1"69"15,0-1-283 1,0 1-17-16,-1-1-27 16,0 0-16-16,-2-12-10 0,-5-6-11 15,-22-30-13-15,7 31-10 16,3 8-3-16,-5 2-16 16,3 7-13-16,-9 8-10 15,1 9 5-15,-6 11-5 16,5 4 14-16,-1 14 11 15,11 2 14-15,8 10-6 16,8-6 6-16,10 9-1 16,8-8 7-16,9 1 3 15,4-8 10-15,1 2 2 16,-2-9 5-16,-1 6 1 16,-9-5 0-16,-1 4 0 15,-8-7-2-15,-5 0 0 16,-7-5 1-16,-8 1 2 15,-7-5 4-15,-13 1 4 0,-4-2 1 16,-11-3 2-16,2-6 1 16,-6 2 1-16,7-5-4 15,-1 1-1-15,14-3-2 16,2 0-3-16,11-3-2 16,8-3-7-16,8-3-4 0,3-2-17 15,5 1-5-15,-5-1-11 16,1 0 7-16,21 0-2 15,43 4 15-15,-29-1 4 16,-5-1 8-16,2 5 1 16,-9 2 5-16,-1 6-1 15,-5 6-1-15,-2 13-5 16,-4 4 1-16,-3 19 0 16,-3 3 1-16,3 9-3 15,0-6 4-15,8 3-2 16,3-12-1-16,9-3 3 15,3-7 6-15,18-4 4 16,6-13 13-16,34-18 32 16,15-17-227-16,23-30 94 15</inkml:trace>
  <inkml:trace contextRef="#ctx0" brushRef="#br0" timeOffset="18007.14">20881 11577 1149 0,'6'-5'238'15,"-5"8"74"1,0-1-357-16,-1-2-23 0,0 1-2 16,10 23 5-16,27 50 30 15,-10-20 20-15,-3 1 11 16,2 2 4-16,-3-7 3 16,-3-2 13-16,-5-12-69 15,-1-6-182-15,-4-8-47 0,1-11-114 16</inkml:trace>
  <inkml:trace contextRef="#ctx0" brushRef="#br0" timeOffset="18164.64">20839 11251 1027 0,'0'-9'295'0,"3"5"24"16,-5 3-328-16,6 3-290 15,-4-2-18-15,1 0-34 16,11 5-175-16</inkml:trace>
  <inkml:trace contextRef="#ctx0" brushRef="#br0" timeOffset="18462.64">21425 11556 317 0,'16'-1'60'0,"-26"-2"33"15,15-3-93-15,6-1 2 16,0-4 8-16,2-1 5 0,1-8 6 16,-4-1-1-16,-3-6 3 15,0 3 3-15,-3-2 3 16,-1 8 1-16,0 1 29 15,2 3-1-15,0-3-6 16,-2-4-6-16,1-1-4 16,-1 3-30-16,-2 0-3 15,2 5-3-15,2-7-190 16,3-1 63-16</inkml:trace>
  <inkml:trace contextRef="#ctx0" brushRef="#br0" timeOffset="19365.91">21281 11743 830 0,'4'8'172'15,"-5"-12"73"-15,4 1-253 16,1-1-12-16,-4 3-1 16,1-2 5-16,4-5 6 0,17-18 9 15,37-45 1-15,-36 38 1 16,2-10-1-16,-2 7 1 16,0-5 2-16,-2 3 1 15,0-9 5-15,-3 5 8 16,1-3 19-16,-7 5 7 0,1-2 31 15,-6 11 11-15,-3-1 15 16,-2 5-11-16,-4 3 4 16,-2 6-27-16,-1-2-11 15,-2 6-21-15,-1 2-1 16,1 2-9-16,0 3-8 16,2 4-8-16,1 1-17 15,2 2-18-15,1 0-33 16,0 0-4-16,-1 1-5 15,1 0 13-15,-6 23 6 16,-10 42 25-16,11-28 2 16,4 1 5-16,7 8-3 15,4-3 4-15,8 8 0 16,4-5 6-16,7 8 1 16,-1-8 6-16,11 6 1 15,-5-4 4-15,6 11 2 0,-5-2 1 16,4 9-1-16,-9-9 1 15,1 13-2-15,-8-8 0 16,-1 10-5-16,-6-8 1 16,-3 10-4-16,-8-12-1 15,-1 0-6-15,-1-13-2 16,-5 0-45-16,1-16-40 16,-2-3-128-16,2-11-60 15,-6-7-59-15</inkml:trace>
  <inkml:trace contextRef="#ctx0" brushRef="#br0" timeOffset="19662.34">21675 11958 876 0,'-16'-20'269'15,"6"8"51"-15,3-1-237 16,4-4-65-16,8-11-21 15,9-6-10-15,17-11-9 16,7-2 3-16,10-5 0 16,1 12 9-16,2-1 0 0,-15 13 5 15,-3 1 1-15,-10 10 8 16,-5 3 8 0,-10 5 7-16,-1 3 12 0,-5 5 2 15,-3 0-1-15,0-1-15 16,1 2-64-16,-1 0-79 15,0 0-201-15,0-1-15 16</inkml:trace>
  <inkml:trace contextRef="#ctx0" brushRef="#br0" timeOffset="20209.99">22270 10820 1165 0,'1'-5'293'16,"-3"3"86"-16,0-2-351 0,0 3-45 15,1 1-46-15,0 0-19 16,-1 8-2-16,-9 31 5 16,-17 61 31-16,6-20 22 15,0 0 15-15,3 15 2 16,8-7 7-16,10 5-7 16,9-15 1-16,15 0-7 15,7-20 1-15,20-4-1 16,6-16 4-16,12-7 1 15,-2-12 6-15,11-13 0 16,-8-9 0-16,8-7 2 16,-10-4 4-16,2-8 12 15,-13-1-83-15,6-7-200 16,-20 2 49-16</inkml:trace>
  <inkml:trace contextRef="#ctx0" brushRef="#br0" timeOffset="21429.04">23124 10582 819 0,'0'-7'187'0,"-1"7"55"0,1 4-248 15,0-4-11-15,0 1-10 16,2 29-3-16,10 47 16 16,-2-14 2-16,3 2 3 15,2 4 2-15,-1-10 1 0,3 6 0 16,-2-14 5-1,4 6 1-15,-4-6-5 0,4 7-145 16,0-7-72-16,-8-7-32 16</inkml:trace>
  <inkml:trace contextRef="#ctx0" brushRef="#br0" timeOffset="21620.27">22985 11126 896 0,'-4'-3'190'0,"4"2"66"15,4 0-266-15,-4-1-16 16,1 1 0-16,25-11 0 16,48-28-3-16,-20 12-122 0,2-2-98 15,6-17-29-15</inkml:trace>
  <inkml:trace contextRef="#ctx0" brushRef="#br0" timeOffset="22567.99">23482 10736 495 0,'-3'-4'205'15,"1"4"-9"-15,4-2-116 16,-2 2-84-16,0 0-17 16,1 0-3-16,3 0 5 0,17 7 3 15,32 16 9-15,-29-7 1 16,-2 5 4-16,4 7 1 15,-3 1 4-15,0 7 1 16,-4-3 0-16,-4-1 2 16,-8-7 0-16,-5 0 4 15,-6-6 3-15,-9-3 5 16,-2-2 1-16,-1-4 15 16,0-5 19-16,1-4 27 15,4-7-9-15,3-4-7 16,2-2-21-16,8-9-34 15,3-4-36-15,13-4-1 16,3-3 3-16,8-3 3 16,-2 8 11-16,0 1 7 15,-7 8 12-15,-4 3 16 16,-8 6 5-16,0 3 5 0,-5 2 2 16,-2 3 2-16,-1 1-15 15,0 0-11-15,0 0-8 16,0 0-5-16,0 1-9 15,0 20-1-15,2 44 6 16,0-29-2-16,4-7 1 0,3 3-9 16,6-9-3-16,6-3-10 15,2-8-2-15,8-6-6 16,-1-9 8-16,6-9 4 16,1-9 11-16,4-9 5 15,-4-6 7-15,4-10 3 16,-10 5 2-16,-1-8 7 15,-13 7 9-15,-2 4 55 16,-8 11 24-16,-4 4 28 16,-4 10 2-16,1 5 5 15,-1 5-57-15,-1 3-39 16,2 0-43-16,-1 0-28 16,0 0-14-16,-1 1-4 15,1 24 14-15,-5 48 10 16,6-32 19-16,2 4-2 15,6-8-1-15,6-4-11 16,4-12-1-16,8-6-7 0,2-12 3 16,11-11 2-16,2-10 14 15,11-14 3-15,-5-5 9 16,5-8 5-16,-11-1 3 16,-3-1 7-16,-14 9 3 15,-3-3 29-15,-9 8 8 16,-5-3 6-16,-5 9-3 15,-3 0 2-15,0 7-27 16,-3 2 9-16,1 10-5 0,-1 2-5 16,2 5-10-16,-1-1-14 15,1 1-24-15,1 1-21 16,0 0-7-16,0 0-13 16,0 0 7-16,1 1 0 15,0 0 11-15,7 15 1 16,4 1 13-16,42 36-3 15,-20-39 3-15,11-3 0 16,4-11 6-16,22-18-71 16,8-17-180-16,29-35-47 15,-5-3-115-15</inkml:trace>
  <inkml:trace contextRef="#ctx0" brushRef="#br0" timeOffset="23031.21">25311 9580 617 0,'-6'4'361'0,"3"-4"-104"16,9 2-69-16,-6-2-253 16,2 1-7-16,37 23 9 15,52 55 36-15,-23-11 4 16,-1 7 12-16,2 19 8 0,-19 2 6 16,-14 20 10-16,-27-8 3 15,-24 9 3-15,-21-11-4 16,-25 7-14-16,-9-18-106 15,-18 1-141-15,-1-28-2 16</inkml:trace>
  <inkml:trace contextRef="#ctx0" brushRef="#br0" timeOffset="23394.04">23358 11353 1261 0,'-23'25'264'0,"16"-18"119"16,6-7-382-16,-1-2-55 16,4 2-25-16,-2-1-27 15,1 0 1-15,18-9 4 16,65-36 46-16,-6 10 13 0,17-3 29 15,21-5-8-15,-6 1 0 16,18-1 0-16,-13 8 7 16,11-5-4-16,-13 10 8 15,16-5 0-15,-19 6 5 16,1-4 0-16,-23 4 5 16,-5-1 4-16,-28 8 3 15,-6 1 7-15,-16 6 3 16,-4 1-70-16,-14 1-197 15,-14-2 43-15</inkml:trace>
  <inkml:trace contextRef="#ctx0" brushRef="#br0" timeOffset="23783.27">23167 11440 949 0,'-2'7'206'16,"7"-6"65"-16,11-11-284 15,11-4-47-15,24-15 0 16,12-8 25-16,29-14 8 16,9 1 20-16,25-13 1 15,-3 8 2-15,24-6-1 16,-8 4 3-16,19-9-2 15,-14 4 3-15,17 1-1 16,-26 6 0-16,1-1-1 0,-29 15 2 16,-9 7-1-16,-33 7 3 15,-9 11 3-15,-25 9 7 16,-8 2 24-16,-13 3 17 16,-5 1 43-16,-5 0 15 15,-1 1 19-15,0 0-13 0,0 0-12 16,0-1-49-16,0-1 168 15,-1 1-602-15,-3-13 238 16</inkml:trace>
  <inkml:trace contextRef="#ctx0" brushRef="#br0" timeOffset="24690.5">26389 9113 1041 0,'-14'-2'327'15,"0"-1"37"-15,9 16-270 16,-10-6-122-16,-5 6-15 16,-5 6-7-16,-1 5 0 15,-4 10 2-15,9 2 14 16,0 11 1-16,6-1 5 15,1 9-3-15,9-6 2 16,7 7-7-16,4-9 0 0,12 6-5 16,4-5 4-16,8 8-3 15,2-8 9-15,11 5 4 16,-7-10 11-16,7 1 8 16,-9-11 7-16,-5-2 4 15,-10-8 0-15,-8 0 0 16,-6-6 0-16,-12 7 2 15,-10-1-2-15,-19 8 1 16,-10-1-1-16,-10 2 1 16,2-8-1-16,6-4 11 15,13-10 4-15,10-4 45 16,11-6 18-16,5 0 21 16,2-1-2-16,6 1 3 15,1-3-49-15,0 2-36 16,0 0-35-16,0 0-27 0,1 0-13 15,6-1-1-15,22-5 15 16,45-14 12-16,-34 12 17 16,3 3 1-16,-10 4 3 15,1 5-5-15,-10 5-3 16,0 8-3-16,-7 6 0 16,3 10 0-16,-6 5 7 15,0 13 2-15,-4-2 5 16,-1 8 3-16,-2-8 2 0,5 5 1 15,1-11 3 1,13 3-3-16,5-6-1 0,18-2-103 16,15-17-164-16,11-16 18 15</inkml:trace>
  <inkml:trace contextRef="#ctx0" brushRef="#br0" timeOffset="25429.88">23438 12121 1041 0,'-5'-1'283'0,"8"1"59"15,-3 2-313-15,0-2-34 16,-2 0-31-16,1 2-3 16,-5 18 7-16,-14 60 7 15,7-27 14-15,0 10-3 16,6-4-2-16,0 7-2 16,5-11-1-16,6 6-6 15,4-8 3-15,7 4-8 16,5-10 0-16,12-3-7 15,0-12 5-15,12-5-2 16,-3-15 9-16,6-6 5 16,-6-8 11-16,0-9 8 15,-8-2 7-15,0-8 9 16,-11-2 6-16,-1-7 14 0,-10 1 1 16,-3-4 10-16,-9 3 12 15,-2 2 40-15,-5 8-6 16,-7 2-4-16,-4 6-13 15,-5 7-26-15,-1 3-50 16,-3 6-16-16,5 5-8 16,1 10-8-16,7 1 1 15,3 14-1-15,7 3 4 0,4 6-4 16,5-1 9-16,9 7 1 16,2-6 6-16,8 11 3 15,0-3 8-15,7 14 1 16,-5-4 5-16,1 14 0 15,-9-10-2-15,-8 18-82 16,-13-5-110-16,-23 7-115 16,-11-17-81-16</inkml:trace>
  <inkml:trace contextRef="#ctx0" brushRef="#br0" timeOffset="27181.15">22285 14361 600 0,'5'-4'310'16,"-5"4"-32"-16,0 1-132 16,0-1-135-16,0 0-27 15,0 1-12-15,0 2 0 16,2 12 12-16,2 2 2 15,14 29-2-15,-11-39-5 16,-2-3-2-16,2-3-1 16,-1-1 3-16,0-2 4 15,-1-1 10-15,-2-3 19 16,-1 0 27-16,-1-1 46 16,-1-2 12-16,-2-4 12 15,-1-1-14-15,-8-9-23 16,-1 0-46-16,-2-1-4 15,0 3-15-15,-2-2-7 16,4 11 7-16,0 0 3 0,-2 1-8 16,-1 4 1-16,2 3 8 15,-2 2-7-15,5 4-9 16,-4 9-9-16,4 2-7 16,-4 10-6-16,1 6-3 15,-2 13 3-15,6 0 9 0,2 9 1 16,6 0 2-16,5 10 3 15,4-7 0-15,5 5-1 16,3-13 0-16,5-4-5 16,1-15 0-16,3-7-7 15,-1-13 4-15,5-3 1 16,-1-8 9-16,4-9 4 16,-2-3 7-16,2-8 7 15,-5-6 2-15,2-14 10 16,-5-1-2-16,4-10 1 15,-2 2-4-15,4-12 0 16,-4 11-9-16,2-23 3 16,-3-4-1-16,-1-9 4 15,-9 14 3-15,-4 1 13 16,-8 27 19-16,-9 9 16 16,-3 15 0-16,-5 2 7 0,-1 4-12 15,-2 3-25-15,0 5-18 16,1 2-9-16,6 1-17 15,-1 1-9-15,8 4-8 16,1 2-27-16,-1 1-22 16,2-1-21-16,0 1 6 15,-6 21 7-15,-14 46 28 0,12-23 22 16,3-1 24-16,8 10 0 16,3-5 1-16,6 10 1 15,4-8 2-15,4 2 1 16,2-8 1-16,4-1-1 15,2-12-1-15,9 0 1 16,-1-10 1-16,7-3 1 16,-2-10 1-16,5-6 4 15,-8-6 1-15,3-10 2 16,-6-3 2-16,1-11 5 16,-8 1 2-16,-1-5 11 15,-8 4 8-15,-2-6 14 16,-5-2-5-16,0-17-11 15,-1-2-16-15,4-13-18 16,0 8-18-16,-4 4 2 0,-1 18 5 16,-6 7 15-16,-5 14 15 15,-5 0 9-15,-1 8 0 16,-2 4 3-16,1 1-8 16,0 3-8-16,1 5-13 15,-2 6-9-15,0 6-4 16,-1 10-5-16,2 2 0 15,1 8 1-15,3-3 7 16,5 4-2-16,5-4 3 16,4 3-3-16,3-10-5 0,10 0 0 15,3-10 3-15,11-7 2 16,1-4 6-16,9-2 8 16,-5-4 1-16,-3 0 1 15,-9 1-1-15,-5-1-1 16,-9 3-2-16,-2 4 0 15,-4 5-1-15,-2 4 1 16,-2 6 1-16,-7 9 4 16,-5 0 1-16,-4-1 1 15,-2-3 2-15,-3-6 5 16,7-10 4-16,2-5 36 16,2-5 21-16,4-1 9 15,1 0-12-15,0-1-22 0,0-1-45 16,0 0-34-16,1-2-13 15,6-28 3-15,52-37 13 16,-26 25 7-16,1 3 13 16,7-6 2-16,-5 2 3 15,3-5 3-15,-5 7 3 16,1-5 0-16,-7 9 1 16,0-3 3-16,-9 8 1 15,-3 1 6-15,-5 9 3 16,-4 2 30-16,-6 7 17 0,0 2 33 15,-4 2 5-15,-3 4 17 16,0 3-29-16,1 1-22 16,3 2-41-16,1 1-24 15,0 0-30-15,0 0-28 16,-2 1-6-16,-7 19 2 16,-45 44 6-16,34-23-3 15,12-5 20-15,12-3-2 16,11-8 3-16,17-2 4 15,11-9 11-15,19-10 1 16,4-10-18-16,23-15-253 16,-4-5-22-16,1-12-104 15</inkml:trace>
  <inkml:trace contextRef="#ctx0" brushRef="#br0" timeOffset="27879.4">24700 13053 553 0,'6'-4'360'0,"-6"4"-60"16,-7 5-114-16,-15 9-116 16,-8 9-66-16,-10 14-7 15,-5 8-7-15,-6 11 2 16,13-6 2-16,0 7-1 15,10-5-1-15,8 1-8 16,10-9-3-16,8 5-7 16,9-11-2-16,8-3-3 0,5-5 9 15,4 1 5-15,-1-3 8 16,1-3 6-16,-7-3 4 16,0 1 4-16,-8-6-1 15,-5-2 4-15,-4-4 0 16,-5 1 5-16,-6 0-2 15,-14 8 0-15,-6 3-42 16,-15 5-45-16,-3-2-4 16,0-3 27-16,11-9 26 15,8-6 87-15,15-4 63 0,8-3 39 16,4-1-25-16,2-1-31 16,1-1-56-16,0 1-37 15,0 0-48-15,0 0-14 16,1 0 3-16,13-2 7 15,6 0 16-15,37-4 6 16,-36 12 7-16,0 3-1 16,-1 4-1-16,4 13 1 15,0 3 3-15,6 16 4 16,-2 4 6-16,2 8 4 16,-6-3 1-16,3 9-98 15,-3-11-89-15,4 3-110 16,-3-11-93-16</inkml:trace>
  <inkml:trace contextRef="#ctx0" brushRef="#br0" timeOffset="28581.08">24146 15305 579 0,'0'-5'244'0,"1"-2"6"15,-1 1-146-15,1-2-43 16,1 2-26-16,-1-3 53 16,1 4 12-16,-1 0 30 15,-1 0 1-15,0 5-1 16,-1 0-52-16,1-1-22 16,0 1-35-16,0 0-23 15,0 0-21-15,0 0-18 0,-2 1-3 16,1 15 5-16,0 14 14 15,-3 44 8-15,2-35 13 16,5 3-7-16,5-11-6 16,7 0-12-16,4-8-3 15,9-3-3-15,1-8 7 16,5-5 4-16,-5-6 12 16,2-4 5-16,-5-4 3 0,-2-3 5 15,-9-1 1-15,0 0 6 16,-7 1 2-16,-3 3 11 15,-3 2 2-15,-2 1 11 16,0 3 1-16,-1 0 17 16,0 0-5-16,-1 1 4 15,1-1-4-15,0 1 0 16,0 0-20-16,0 0-5 16,0 0-11-16,0 0-16 15,-1 0-12-15,1 0-13 16,1 1-3-16,3 13-3 15,7 17 6-15,20 47 9 16,-9-35 12-16,-2 10 5 16,-3-5-1-16,-5 10-73 0,-10-3-75 15,-13 7-221-15,-11-17-26 16</inkml:trace>
  <inkml:trace contextRef="#ctx0" brushRef="#br0" timeOffset="29268.81">24088 16642 185 0,'15'-3'14'0,"15"-9"23"16,8-4-59-16,15-6 6 15,1-3 6-15,12-3 2 16,-7 1 5-16,8-3 1 16,-10 5 0-16,1 1 0 15,-13 6 2-15,-5 3 1 16,-12 6-1-16,-3 2 2 16,-7 2 0-16,2 1 0 15,1-2 1-15,7-7 6 0,2-2 4 16,11-8-50-16,-4 1 25 15</inkml:trace>
  <inkml:trace contextRef="#ctx0" brushRef="#br0" timeOffset="30064.18">24131 17360 258 0,'-5'5'238'0,"3"-2"-73"16,2-3-31-16,0-1-114 15,0 0-37-15,1 0-8 16,22-9 5-16,48-20 5 0,-32 14 1 16,9-8-3-16,-1 0 5 15,13-3-1-15,-6-2 4 16,16-4 2-16,-8 3 5 16,6-5 0-16,-12 3 3 15,1 2 1-15,-19 9 0 16,-2 2 1-16,-15 10 1 15,-1 1 1-15,-8 5 0 16,-2 0 0-16,-3 3-2 0,-3 0-95 16,2 2-46-16,-6-2-19 15</inkml:trace>
  <inkml:trace contextRef="#ctx0" brushRef="#br0" timeOffset="30390.07">24357 17484 674 0,'-19'20'327'15,"13"-14"-23"-15,1-5-135 16,4 0-179-16,1-2-46 16,0 0-13-16,0 0-6 15,1-1 8-15,19-10 20 16,46-29 29-16,-24 18 2 15,1-1 2-15,14-5-1 0,-2 4 3 16,11-3 2-16,-10 3 3 16,3-2 4-16,-9 6 3 15,-5-1 3-15,-13 7 2 16,-5 2 4-16,-11 8 1 16,-7 1 8-16,-4 6 4 0,-4-1 0 15,-1 0-13 1,0-1-231-16,0-1 67 0</inkml:trace>
  <inkml:trace contextRef="#ctx0" brushRef="#br0" timeOffset="31603.58">25251 17498 453 0,'3'11'202'15,"-5"-8"-17"-15,1 3-93 16,4 5-106-16,0 9-9 16,4 3 2-16,1 4 2 15,5-1 7-15,1 1 0 16,1-6 4-16,1 8 3 16,0-1 3-16,5 7 1 15,-2 0 1-15,10 3-1 16,2-4-2-16,9 0-3 15,4-8 0-15,13-8-5 16,-4-7 0-16,2-6-3 0,-9-7 4 16,-7-4 0-16,-13 0 6 15,-8 0 12-15,-9 1 64 16,-5 1 97-16,-1 3 34 16,-5-1 42-16,1 2 1 15,0-1-52-15,0 0-96 16,-1 0-40-16,1-1-53 15,0 1-31-15,-1-1-19 0,0 0-31 16,-13-4-11-16,-12 2-62 16,-38 16 8-16,27 17 8 15,3 9 30-15,-2 10 17 16,13-3 72-16,5-2 10 16,9-9-1-16,9 1-2 15,6-5-3-15,12 8-1 16,4 2 2-16,12 7 0 15,-2-5 3-15,6 3 2 16,-6-7 1-16,0 3 1 16,-8-8 2-16,-3-4 4 15,-9-10 2-15,-3 3 4 16,-8-9-1-16,-14 13-40 0,-17 16-195 16,-24 8 50-16</inkml:trace>
  <inkml:trace contextRef="#ctx0" brushRef="#br0" timeOffset="33740.18">27042 17883 838 0,'2'1'283'16,"-2"1"25"-16,1-2-227 0,-1 0-65 15,0 0-34 1,0 0-6-16,0 0 1 0,0 1 0 16,0 21 11-16,-1 55 4 15,-1-30 5-15,-1 5 0 16,2-6 2-16,2 6 0 15,4-14 0-15,4 4-4 16,4-3-1-16,8 2-8 16,4-10-10-16,10 1-11 15,-1-11 0-15,12-4-2 16,-5-10 7-16,2-10 11 16,-7-6 13-16,1-5 6 15,-13-2 8-15,-1-5 21 16,-9 4 10-16,-6-3 17 15,-7 2-1-15,-4-4-4 0,-6 0-25 16,-5 0-22 0,-3 4-38-16,-6 0-26 15,-1 6-3-15,-2 6 6 0,-1 5 24 16,-1 3 25-16,1 7 29 16,-2 9 6-16,6 4 0 15,-3 8-11-15,4 1-6 16,0 15-5-16,5 0-1 0,0 13 3 15,8-5 0-15,7 4 0 16,7-12 2-16,10 6 1 16,3-6-3-16,10 16-2 15,2 9 13-15,18-4-292 16,-12-14 100-16</inkml:trace>
  <inkml:trace contextRef="#ctx0" brushRef="#br0" timeOffset="35920.08">19119 11234 198 0,'-2'2'160'0,"3"-2"-40"16,4-2-25-16,-5 0-71 15,1 1-23-15,21-7-2 16,47-19 1-16,-23 7 0 16,1 0 0-16,7-3 0 15,-6 5 0-15,10-4 1 0,-6 5 1 16,9-4 1-1,-2 2-1-15,12-1 0 16,-6 0-2-16,15-1 1 16,-6 2-2-16,10-6 3 0,-7 2 0 15,18-8 0-15,-10 2 0 16,15-5 1-16,-6 3-1 16,10-7 0-16,-14 5 1 15,13-3 0-15,-17 6 0 16,7-3 1-16,-15 8 2 0,7-2 0 15,-12 7-1-15,10-6 1 16,-8 3-1-16,9-3-1 16,-11 2-1-16,3-4-1 15,-16 5 1-15,0 3-1 16,-16 4 1-16,-3 6-1 16,-13 4 1-16,-4 4 0 15,-8 2-1-15,0 2-1 16,-4-1 1-16,-2 1-3 15,-2-2-40-15,-3 3-93 16,-9 0-5-16,3-3-71 16</inkml:trace>
  <inkml:trace contextRef="#ctx0" brushRef="#br0" timeOffset="36424.91">19412 11522 491 0,'-3'3'49'15,"4"-2"5"-15,10-2-140 16,7 2-24-16,10-2 4 16,7-3 62-16,12-3 37 15,-1-5 7-15,10-1-1 16,-4-1 1-16,10-4 1 16,-5 1 0-16,14-6 4 15,-7-5 2-15,11-6 6 16,-2-1 2-16,16-5 3 15,-6 3-4-15,10-7 1 16,-6 8-7-16,8-5 1 16,-12 3-3-16,6 1-1 15,-7 9-1-15,2-3 0 16,-15 7-2-16,1 1 1 0,-15 4 0 16,-2 0 2-16,-13 5 0 15,-2 2 2-15,-13 5 2 16,-4 2 1-16,-9 3-1 15,-2 1 0-15,-4 2-2 16,-2 3-14-16,-1 3-79 16,-18-4 20-16</inkml:trace>
  <inkml:trace contextRef="#ctx0" brushRef="#br0" timeOffset="48591.62">26566 8731 580 0,'1'-5'209'16,"0"3"7"-16,0 2-168 15,-1 0-54-15,0 0-31 16,0 0-11-16,0 0 5 16,0 0 10-16,1-1 15 0,0-1 2 15,5 1 4-15,10 1-1 16,2-1 3-16,39-1 0 15,-34 4 3-15,5-1 0 16,-2 3 3-16,3 2 1 16,-5 0 0-16,3 3 0 15,-5-1 0-15,3 5 1 16,-2 0-1-16,7 7 2 16,-1 0 0-16,7 12 2 15,-3-2-2-15,8 9-1 16,-2-2-1-16,3 10 0 15,-4-6-3-15,2 9 1 16,-3-2 0-16,-1 12 1 16,-3-1 0-16,4 15 0 15,-5-7 0-15,4 11 0 16,-4-7 1-16,4 10 1 16,-7-10 1-16,3 15 1 0,-5-11 0 15,1 5 0-15,-5-15 1 16,0 2-1-16,-4-11-1 15,-4 0 2-15,-4-8 0 16,-3 1 0-16,1-8 0 16,-2-4 0-16,1-9 0 0,-1-3 0 15,-2-6 0-15,0-3 2 16,-2-6-1-16,1 0 2 16,-4-6-1-16,2 2 2 15,-1-4 0-15,-1-2 3 16,0 0-2-16,0 0 2 15,0 0-1-15,0 0 2 16,0 0-2-16,0 0 2 16,0 0-1-16,-1 0 2 15,0 0-1-15,0 0 3 16,-1 0-3-16,2 0-1 16,-1 0-5-16,1 0-3 15,0 0-5-15,0 0-3 16,0 0 0-16,0 1 1 15,0 0 1-15,0 1 0 16,1 9 0-16,1 2-1 16,-1 0 0-16,9 37 0 0,-6-36 1 15,0 1 1-15,2 2 2 16,0 2 1-16,-2-2 0 16,1 4 1-16,-1-3 0 15,2 4 0-15,-1-3 2 16,-1 3 0-16,2-3 0 15,-1 0 2-15,-2-3-1 16,1-2 1-16,-1-2-1 0,0 1 0 16,-1-2 0-1,0-1 0-15,0-1-1 0,1 1 1 16,-2-3 0-16,1 4 1 16,-2 0 0-16,1-1-1 15,1-3 0-15,-1 1 1 16,-2-3-2-16,1 2 2 15,-2 0 0-15,1-7 1 16,0 0-1-16,0 1 2 16,-4 7-2-16,-3 7 1 15,-19 34-1-15,16-32 2 16,1-3-1-16,-5 3 2 16,1 0-1-16,-4 3 2 15,0-2-1-15,-2 3 0 16,1-1-1-16,-9-1 1 15,2-3 0-15,-10 5 2 0,0-2 0 16,-10 5 2-16,5-1-1 16,-10 6 0-16,7-3-1 15,-8 3 0-15,11-6 4 16,-5-1 12-16,8-6-1 16,-8 6 2-16,3-4-3 15,-14 8-5-15,3 0-14 0,-13 8 1 16,9-2-2-1,-5 4 0-15,9-6 0 0,-9 3 1 16,10-4-1-16,-10 3 4 16,4-1 0-16,-10 6 0 15,11-6-1-15,-7 4 0 16,11-5-3-16,-8 2 0 16,9-4-1-16,-5 3 2 15,6-1 21-15,0 1 31 16,14-8 9-16,2-1 9 15,12-7-1-15,2-1-20 16,7-5-32-16,0 3-6 16,4-4-9-16,3 0 0 15,0-1 0-15,1 0 0 16,1-4 0-16,3 2 1 0,0-3 13 16,2-2 17-16,0 0 3 15,0 0 7-15,1 0 0 16,0 0-9-16,-1 0-14 15,1 0-2-15,0 0-8 16,-1 0-3-16,-1 0-6 16,2 0-6-16,0 0-5 15,0 0-62-15,0 0-217 0,0 0-80 16,2 0-104 0</inkml:trace>
  <inkml:trace contextRef="#ctx0" brushRef="#br0" timeOffset="51988.35">25356 12801 514 0,'-9'11'326'16,"7"-10"-42"-16,2 0-72 16,1-1-167-16,-2-1-39 0,1 1-31 15,0 0-19-15,0 0-9 16,0 0 0-16,0-1 15 15,1 0 8-15,16-3 12 16,20-5 5-16,40-13 6 16,-20 7 2-16,0-1 1 15,11-4 1-15,-8 5 0 16,5 0 1-16,-9 2 0 16,8-2 1-16,-8 2 0 0,19-3 2 15,-6 2-1-15,14-5 0 16,-4 3 1-16,10-3-1 15,-14 3-1-15,8-2 2 16,-17 8-1-16,-2 1 0 16,-18 5-1-16,-5 4-1 15,-18 1-2-15,1 4-2 16,-9 0-3-16,-2 3 0 16,0 0 0-16,0 3 1 15,-2 1 3-15,1 2 0 16,-2-1 1-16,-1 2 1 15,1 0 0-15,-1 5 1 16,0 2 1-16,1 6 1 16,0 3 0-16,-1 7 1 15,1 0-1-15,2 6 0 0,0-5-1 16,2 10 0 0,0-1-2-16,1 8 0 0,-2 1-1 15,2 11 1-15,-3-8-2 16,5 5 0-16,-2-10 2 15,1 6-2-15,-1-15-1 16,1 3 1-16,-2-6 2 16,1 9-2-16,-3-12 2 15,3 6 3-15,-1-5-2 0,0 2 2 16,-5-10-1-16,4 3 2 16,-2-4-2-16,0 1 2 15,-3-5 0-15,3 3 1 16,-3-7-2-16,2 0 1 15,-2-4 0-15,-1 0-1 16,0-4 0-16,0 2 0 16,-3-4 0-16,3 1 1 15,-2-1-1-15,0 1 1 16,-1-4 1-16,-1 1 2 16,-1-3 1-16,-2-1 3 15,0-4 2-15,0-1 6 16,0-3 0-16,-2 0 5 15,2 0-3-15,-1 0 1 16,0 0-5-16,0 0 0 16,0 1-2-16,0 0 6 0,-2 1 7 15,-1 1 23-15,-14 6 0 16,-40 40 1-16,31-33-9 16,-16 7-8-16,-3 5-26 15,-19 11-3-15,-5-1-3 16,-10 11 0-16,12-1 0 15,-10 2 2-15,14-7 0 16,-8 2 5-16,12-8 3 16,-6 1 17-16,8-7 1 0,-9 2 1 15,15-1-4-15,-3-4 0 16,8-2-18-16,-2 0-1 16,12-5-3-16,-3 0 2 15,6-5-2-15,3 1 3 16,7-4-1-16,5-2 2 15,7-4 0-15,4-1 4 16,3-1 4-16,1-2 6 16,0 0-1-16,3-3 3 15,0 0-5-15,0 0-4 16,0 0-6-16,0 0 4 16,-1 0 1-16,1 0 9 15,0 0-1-15,0 0 4 0,1 0-5 16,0 0-3-1,-1 0-8-15,1 0 0 0,0 0-3 16,0 0 2-16,0 0-1 16,0 0 4-16,0 0 0 15,0 0 2-15,0 0-2 16,0 0-1-16,0 0-4 16,0 0-1-16,0 0-4 15,0 0 0-15,0 0-3 0,0 0 1 16,0 0-1-16,0 0 2 15,0 0-1-15,0 0 1 16,0 0 1-16,0 0 1 16,0 0-1-16,0 0 1 15,0 0 0-15,0 0 2 16,0 0 0-16,0 0 3 16,0 0 2-16,0 0 0 15,0 0-1-15,0 0 2 16,0 0-3-16,0 0 0 15,0 0-1-15,0 0 2 16,0 0-3-16,0 0 0 16,0 0 0-16,0 0 0 15,0 0-1-15,0 0 0 16,0 0-1-16,0 0-3 16,0 0-4-16,0 0-20 0,0 0 168 15,0 0-560-15,0 0 224 16</inkml:trace>
  <inkml:trace contextRef="#ctx0" brushRef="#br0" timeOffset="53740.83">25133 15951 1008 0,'-4'-2'331'0,"-1"-1"52"16,-1 2-281-16,4 0-45 16,0 0-42-16,-18 0-11 15,-42 0-13-15,26 4-3 16,3 3 3-16,-6 1 1 15,2 1 1-15,-8 5-2 16,4-1 2-16,-6 2 2 16,7-1 2-16,-6 2 1 15,9-1 1-15,-8 4-1 16,-1 6-2-16,-11 12-6 0,4 1 1 16,-8 6 0-16,6-4 3 15,-3 3-2-15,10-6 7 16,-12 13-3-16,9-4 1 15,2 1 0-15,8-6 1 16,-4 11-2-16,12-6 9 16,-14 13-12-16,1 0 2 15,-11 14 1-15,4-8-1 0,-1 3-5 16,12-13 11-16,0 6-3 16,9-11-2-16,5-1 1 15,5-8 0-15,-4 15-3 16,5-1 1-16,3 10-2 15,1-1 1-15,2 9 1 16,8-8 0-16,-1-2-2 16,3-9 0-16,5 5-10 15,2-10-3-15,5 2-12 16,5-10-8-16,7 1-20 16,1-8 3-16,11-1-7 15,0-9 10-15,9 0 7 16,-1-6 20-16,12-3 2 15,1-6 8-15,13-8-1 16,0-8 3-16,15-7 1 16,-2-7 3-16,15-10 0 15,-1 1 2-15,15-14 0 0,-5 1 3 16,22-8 0-16,-6-2 4 16,13-13 0-16,-3 3 1 15,22-15 0-15,-16 7 1 16,18-11 0-16,-9 15 1 15,12-3-1-15,-25 12 0 16,13-4-1-16,-20 15-1 0,11-12-1 16,-13 3 1-16,27-6-3 15,-12 5 3-15,18-11 1 16,-11 6 0-16,17-9 0 16,-22 9 1-16,19-9 0 15,-14 11 1-15,9-3-1 16,-22 13 2-16,11-3-1 15,-21 7-2-15,8-4 0 16,-14 3 1-16,38-19 11 16,-17 10-7-16,12-5-1 15,-15 7 1-15,11-2-1 16,-39 19-14-16,12-8 9 16,-17 3 2-16,13-3 4 15,-15 2-3-15,7-10 1 16,-12 5-2-16,11-9 2 15,-13 3-6-15,11-8 3 0,-8 3 2 16,15-13 0-16,-10 8-4 16,8-10-26-16,-13 11-32 15,5-4-49-15,-22 12-10 16,0-10-9-16,-15 7 23 16,1-11-1-16,-12 4-7 15,1-9 13-15</inkml:trace>
  <inkml:trace contextRef="#ctx0" brushRef="#br0" timeOffset="53844.55">30750 14056 283 0,'-38'-14'81'0,"-26"0"112"16</inkml:trace>
  <inkml:trace contextRef="#ctx0" brushRef="#br0" timeOffset="54500.86">30163 13998 256 0,'-58'-3'415'0,"-8"-3"-159"16,18 0-9-16,-8 2-132 16,-2 2-116-16,-15 4-69 15,12 1 2-15,-4 0 3 16,7 1 0-16,-11 2-1 16,18-1 69-16,-4 1 8 0,6 1-3 15,-10 2-2-15,13 1 2 16,-1 0 4-16,3-2-6 15,-10 6-4-15,8 1 0 16,-5 0 2-16,1 1-4 16,-11 8-4-16,9-3 4 15,0 0 2-15,5-1-1 16,-13 7-3-16,8-5 3 16,-8 0 1-16,0 1-1 0,-19 4-2 15,5 0 1-15,-10 5-1 16,1 4 0-16,-17 9-1 15,15-5 3-15,-6 4 1 16,8-5-1-16,-8 6 0 16,14-9 1-16,-13 3 12 15,6-4 1-15,-16 6 1 16,7-3 1-16,-13 6-1 16,8 0-12-16,-16 12-10 15,14-2-8-15,-15 2-17 16,18-8 3-16,-6 1 4 15,17-16 6-15,-8 2 15 16,18-11 31-16,-11 5 7 16,7-3-1-16,-11 7 0 15,10-2-6-15,-18 15-18 16,5 0-9-16,-4 2-1 0,16-6 2 16,-10 3-1-16,15-14 2 15,9-1 27-15,9-6 9 16,-8 2 1-16,16-7 2 15,-1 1 3-15,-3-3-26 16,-4 4-12-16,13-2 0 0,0 0 0 16,8-3-2-16,10-1 3 15,7-7-1-15,2 0-1 16,6-1-1-16,3-2-5 16,1-1-4-16,3 8-205 15,0 6-76-15,-1 0-46 16</inkml:trace>
  <inkml:trace contextRef="#ctx0" brushRef="#br0" timeOffset="83247.22">13233 12844 406 0,'17'20'300'15,"-10"-15"-83"-15,-5-1-34 16,5 1-218-16,12 12-14 16,1 7 7-16,13 15 5 0,0 4 15 15,8 19 1-15,-4-2 5 16,6 6 3-16,-6-10 4 15,4 7 3-15,-5-16 4 16,3 4 0-16,-4-10 1 16,0-2 0-16,-7-5 0 15,-2-2 3-15,-6-9 1 16,-1-1 3-16,-6-6 3 0,0 0-39 16,-1-3-79-16,5-5-64 15,-1-11-46-15</inkml:trace>
  <inkml:trace contextRef="#ctx0" brushRef="#br0" timeOffset="83968.36">13567 13137 1023 0,'-6'-1'278'0,"-2"0"82"16,0-2-292-16,2 1-30 0,2-3-23 15,-1 1-18 1,3-3-22-16,1-12-14 0,3-5-1 16,5-7 1-16,1-2 10 15,3-4 8-15,-1 9 12 16,-1 7 1-16,-3 11 1 16,-2 1-10-16,0 9-8 15,4 4-13-15,2 0 0 16,13 5-2-16,5 7 9 15,15 8 8-15,-2 5 13 16,7 7 3-16,-6-4 4 0,2 3-1 16,-11-8-32-16,2-2-67 15,-9-8-44-15,2-3-113 16,-5-11-4-16,-3-14-46 16</inkml:trace>
  <inkml:trace contextRef="#ctx0" brushRef="#br0" timeOffset="84381.17">14025 12601 568 0,'0'0'171'0,"-2"2"22"16,2-1-165-16,0-1-62 15,0 0-8-15,0 1 2 16,4 5 2-16,3 14 22 15,49 41 2-15,-33-35 6 16,9 4 1-16,-1-3 1 16,7-3 1-16,-1-9 2 15,4-4-1-15,-9-10 2 16,2-7 3-16,-10-6 3 16,0-4 5-16,-8-6 4 0,1-5 6 15,-5-3 0-15,-3-11 2 16,-3 0-2-16,-3-5 1 15,-7 7 22-15,-6-2 39 16,-5 12 29-16,-4 5 41 16,0 8 9-16,-1 0-17 15,6 8-41-15,2 0-40 16,5 3-57-16,3 4-94 16,3 2-81-16,1-1-90 15,0 0-12-15,7 4-61 16,25 9 11-16</inkml:trace>
  <inkml:trace contextRef="#ctx0" brushRef="#br0" timeOffset="85293.54">14511 12200 786 0,'1'1'351'0,"0"0"-35"16,1 0-174-16,-1 0-209 0,7 3-3 15,14 6 11-15,47 41 9 16,-30-36 39-16,7 3-43 16,-8-4-26-16,-1-1-37 15,-10-6-11-15,-7-5-11 16,-7-5 49-16,-5-10 32 15,-8-7 41-15,-4-17 19 16,-2-3 17-16,-3-15 19 16,-1 2 16-16,2-6 2 15,4 12-5-15,-1 5-4 16,2 17-16-16,5 2-25 16,1 15-10-16,2 3-12 15,3 5-5-15,9 6-7 16,1 3 3-16,5 7 2 15,1 3 12-15,1 2 4 0,-3-1 4 16,-2 2 2-16,-3-9 2 16,-1-3 2-16,-3-3 1 15,1-6 5-15,0-6 1 16,-1-8 8-16,2-7 1 16,2-11 1-16,-4-5-1 15,0-10 0-15,-5 2-7 16,-2-5 1-16,-5 6-1 15,-2 2 24-15,-3 11 5 16,2 6 16-16,-1 12 1 0,3 5-6 16,-2 6-36-16,5 3-29 15,-3-2-21-15,1 0-8 16,1 1 4-16,28 4 10 16,35 43 20-16,-26-36 5 15,-6-8 3-15,7-6 2 16,-7-7 1-16,3-17 3 15,-11-7 0-15,-2-18-4 16,-15-9-8-16,-10-24-100 16,-10-2-69-16,-8-15 47 15,-8 12 48-15,-8-3 58 16,3 27 118-16,-9 0 124 16,4 19-27-16,0 3-16 15,12 15-39-15,3 3-22 16,10 16-65-16,7 6-59 0,5 4-46 15,9 7-25-15,6 6-1 16,11 11 2-16,6 5 35 16,11 12 13-16,-1-1 12 15,8 9 2-15,-9-8 6 16,6 4 4-16,-8-4 6 16,-1 1 3-16,-8-9 1 15,-5 1 2-15,-9-8-1 0,-3-7 5 16,-6-6 4-16,-4-7 3 15,-4-7-10-15,-11-9-242 16,-5-10 75-16</inkml:trace>
  <inkml:trace contextRef="#ctx0" brushRef="#br0" timeOffset="85800.13">15500 11144 410 0,'4'-36'157'16,"0"13"5"-16,7-4-89 16,4 0-72-16,10-7-3 15,4 8-6-15,9 1-6 16,-1 10 0-16,2 7-7 15,-5 13 3-15,-2 9-1 16,-10 7 3-16,-5 11 0 16,-8 2 6-16,-5 9 3 15,-5-3 4-15,-8 4 7 16,-1-10 5-16,-1-4 11 0,1-12 23 16,1-4 42-16,4-8 16 15,2-3 27-15,1-4-8 16,2 0-38-16,0 0-49 15,0-2-26-15,9-28-29 16,26-52-3-16,-10 30 11 16,5-12 6-16,-4 6 6 15,6-8 0-15,-8 8 1 0,3-9 1 16,-4 10 0-16,0 1 2 16,-8 13 3-16,-4 4 13 15,-8 14 13-15,-6 7 52 16,-5 7 11-16,-4 4 1 15,0 5-13-15,-5 1-23 16,2 5-59-16,-5 7-31 16,-2 6-10-16,-5 15-4 15,3 7 4-15,0 11 2 16,9-2 14-16,8 3 0 16,12-10 6-16,10-3-4 15,5-11 6-15,13-6-7 16,-1-11-5-16,9-14-18 15,-3-10-7-15,5-17-95 16,-7-7-98-16,-2-15-3 16,-9 1-109-16</inkml:trace>
  <inkml:trace contextRef="#ctx0" brushRef="#br0" timeOffset="86091.38">16130 10398 900 0,'-9'-28'196'0,"3"3"62"15,10-16-278-15,14 2-43 16,12-7-3-16,4 5 12 15,7 1-24-15,-3 16 23 0,3 7-1 16,-2 11 6-16,9 7-1 16,-1 8 35-16,8 11 4 15,-8 4 5-15,-4 11-2 16,-14-2 1-16,-9 2 3 16,-16-10 4-16,-7-5 45 15,-5-10 39-15,-8-4 47 16,-3-6 43-16,-7-8 4 15,-1-11-99-15,-3-31-107 16,10-18-60-16,8-31-56 16,11-4-15-16,11-4 34 15,6 25 48-15,4 15-30 16,-3 30-80-16,0 22-1 16</inkml:trace>
  <inkml:trace contextRef="#ctx0" brushRef="#br0" timeOffset="86532.47">14206 13467 1157 0,'-4'11'235'0,"3"-10"73"15,-5-3-368-15,15-14-36 16,13-8-2-16,15-25 14 16,11-19 34-16,24-34 27 15,7-7 13-15,19-35 2 16,0 4 0-16,16-20-2 15,-9 13 5-15,19-26 1 16,-16 25 0-16,11-19 0 16,-9 15 4-16,12-9-1 15,-21 25-1-15,4-13 3 16,-11 30 1-16,-3 4 0 16,-25 27 2-16,0 10 1 0,-15 24 1 15,-6 9-3-15,-14 19-38 16,-4 10-115-16,-12 15-7 15,-13 23-97-15,-16 23-81 16</inkml:trace>
  <inkml:trace contextRef="#ctx0" brushRef="#br0" timeOffset="86879.99">14994 13083 1074 0,'-6'-4'333'15,"-3"-1"58"-15,3-2-279 16,3 0-93-16,1 1-22 16,1 4-18-16,2-1-26 15,-1 3-12-15,0 0-11 16,1 0 8-16,6 1 2 15,19 10 19-15,47 21 10 16,-34-10 15-16,11 10 6 16,-5 4 5-16,7 10 3 0,-10-5 4 15,4 2 1-15,-9-8 1 16,5-2 1-16,-10-10-5 16,7-2-72-16,-5-9-32 15,4-11-116-15,-4-15-86 16,-4-24-37-16</inkml:trace>
  <inkml:trace contextRef="#ctx0" brushRef="#br0" timeOffset="87133">15520 12615 933 0,'-4'-14'223'16,"2"14"75"-16,2 1-297 15,1 0-46-15,-1-1-17 16,0 1-10-16,8 10-3 15,13 22 29-15,56 51 17 16,-33-31 16-16,5 8 4 16,-6-8 7-16,5 6 2 15,-11-14 0-15,1 0 1 16,-5-11 1-16,6-1 4 16,-3-8 0-16,7 3-76 15,-3-6-136-15,-5-6-16 16,-26-8-119-16</inkml:trace>
  <inkml:trace contextRef="#ctx0" brushRef="#br0" timeOffset="87501.49">15078 13648 900 0,'2'11'366'15,"-1"-6"-19"-15,1-5-231 16,5 0-192-16,-6 0-9 16,21 1 8-16,69 6 8 15,-25-4 55-15,28 2 9 16,1-2 5-16,15-3-1 16,-5-4 2-16,12-10-5 15,-21-6-4-15,2-17-2 16,-22-6 2-16,-5-18 3 15,-21-4 9-15,-7-24 4 16,-13 2 5-16,-1-22 4 16,-11 12 2-16,-9-8 7 15,-7 19 2-15,-11 3 14 16,-7 27 6-16,-4 2 10 16,4 22-3-16,0 10-23 15,5 13-22-15,-2 6-348 0,-4 23 78 16</inkml:trace>
  <inkml:trace contextRef="#ctx0" brushRef="#br0" timeOffset="91867.83">15528 15557 780 0,'0'3'279'15,"0"1"49"1,-1-3-211-16,0 0-39 0,-2 1-34 15,1-1-13-15,-7 4-30 16,-8 3-18-16,-38 6-11 0,31-21-7 16,-1-1 0-16,-3-4 6 15,4-1 17-15,-4-6 11 16,7 1 7-16,1-6 0 16,4-2-5-16,4-3-12 15,6 2-8-15,5-7-9 16,5 5-2-16,9-2-1 15,4 6 8-15,7 3-2 16,3 6 5-16,12 2-3 16,-4 8-39-16,10 5-55 15,-1 2-16-15,6 7-63 16,-7 2-15-16,2 1 29 16,-9 0 55-16,-8 1 19 15,-11 1 70-15,-7 6 24 16,-10 6 16-16,-9 12 8 15,-7 5 7-15,-9 17 5 16,-3-4 2-16,-5 12 6 0,0-8-2 16,1 7 3-16,6-14-6 15,-1 1-4-15,9-11-10 16,3 1-3-16,5-10-4 16,5 1-4-16,1-7-3 15,5 2-3-15,4-9-1 16,6 0-4-16,4-5-1 15,14-3-4-15,4-4 4 0,15-7-2 16,2-5 4-16,6-11 3 16,-6-5 4-16,3-11 2 15,-13-4 0-15,0-11 3 16,-9 0 1-16,2-10 4 16,-10 5 1-16,0-12 4 15,-7 6 0-15,-2-9 5 16,-6 11 15-16,-5 0 82 15,-5 17 51-15,-6 7 50 16,-6 12 6-16,-7 4 7 16,-3 8-78-16,-9 0-61 15,-2 6-55-15,-4 5-25 16,2 5-30-16,-7 9-39 0,6 5-34 16,-6 17-171-1,11 5-36-15,-2 6-75 0</inkml:trace>
  <inkml:trace contextRef="#ctx0" brushRef="#br0" timeOffset="92316.75">16002 14937 312 0,'4'-7'143'15,"-4"8"-12"-15,0 1-59 16,0-2-78-16,0 1-3 16,0 11 1-16,2 24 0 15,6 41 4-15,3-25-3 16,3-6 0-16,10 7 1 16,2-9 0-16,7-2-1 15,-3-9 1-15,5-6-1 16,-4-12-1-16,1-7 0 15,-8-10 3-15,3-7 3 16,-8-7 3-16,-3-9 5 16,-4-6 3-16,-2-13 4 15,-4 1 1-15,-4-9 33 16,-2 7 32-16,-4 3 68 0,-4 12 14 16,-10 0 9-16,-3 7-27 15,-8 3-12-15,-1 3-65 16,-8 4-22-16,4 6-14 15,-4 5-17-15,6 5-30 16,2 1-28-16,9 1-28 16,9 0-167-16,7-3-76 0,14-7-53 15</inkml:trace>
  <inkml:trace contextRef="#ctx0" brushRef="#br0" timeOffset="92560.8">16537 14467 1 0,'9'50'6'0,"1"20"2"15,-2 1 2-15,3 15 2 16,-3-4-1-16,2 18 1 15,1-10 0-15,2 15 4 16,-1-16 0-16,2 3 2 0,-2-22-35 16,-8-11 12-16</inkml:trace>
  <inkml:trace contextRef="#ctx0" brushRef="#br0" timeOffset="92730.35">16245 14686 931 0,'-2'-5'208'0,"-1"5"65"16,5 0-281-16,-2 0-49 15,0 0-6-15,1 0 15 16,11 8-71-16,28 1-142 16,47 46 60-16</inkml:trace>
  <inkml:trace contextRef="#ctx0" brushRef="#br0" timeOffset="92894.92">17205 14719 617 0,'2'7'498'15,"-9"-4"-126"-15,2-4-42 0,3 1-400 16,2-1-303-16,0 0 50 15</inkml:trace>
  <inkml:trace contextRef="#ctx0" brushRef="#br0" timeOffset="94574.43">17434 15869 423 0,'-12'-50'210'0,"-6"8"48"16,-1 12-108-16,-1-1 28 16,2 12-25-16,0 4 1 15,2 6-48-15,-5-1-16 0,2 8-31 16,-2 0-27-16,1 5-31 15,-2 6-23-15,5 4-10 16,-5 19-10-16,2 13 1 16,-2 23 0-16,3 7 17 0,-1 11 6 15,9-17 6 1,7-2-10-16,10-25-3 0,11-6-19 16,7-18-4-16,9-1-38 15,-1-12 0-15,6-9-7 16,-3-9 16-16,1-15 5 15,-6-10 40-15,2-12 11 16,-8 1 14-16,2-7 0 16,-4 9 0-16,4 0 1 15,-1 7 5-15,8 0 3 16,0 13 1-16,4 6-1 16,-6 14 0-16,2 12-7 15,-8 10-4-15,4 11-1 16,-2 3 2-16,6 8 0 15,-2 3 3-15,10 7 2 16,-2 0 3-16,8 6 2 16,-2-7 3-16,7 2-63 0,-8-6-124 15,0-4 20-15</inkml:trace>
  <inkml:trace contextRef="#ctx0" brushRef="#br0" timeOffset="94992.18">17943 15393 588 0,'-11'15'207'16,"-3"-2"15"-16,0 8-144 15,7 5-83-15,7 17-7 16,7 4-4-16,8 12-1 15,6 1 6-15,8 0-2 16,-1-17 3-16,9-7-7 16,-3-13-4-16,3-15-7 15,-6-11 4-15,0-13 3 16,-6-8 9-16,1-13 7 16,-9-3 9-16,-2-5 7 15,-7 6-14-15,-7-3 89 16,-5 7 11-16,-6 0 16 15,-4 5-5-15,-3-3 17 16,0 5-88-16,-11-7-14 16,-4 4-18-16,-10-2 0 15,0 8-4-15,-5 3-5 0,8 10-4 16,5 7-22-16,13 6-29 16,7 2-212-16,14 4-24 15,15 5-84-15</inkml:trace>
  <inkml:trace contextRef="#ctx0" brushRef="#br0" timeOffset="95239.73">18762 14780 219 0,'6'-13'343'0,"-4"10"-74"15,-2 3-7-15,0 1-91 16,0-1-84-16,-1 0-44 15,0 2-39-15,-2 37-11 16,-3 63-9-16,5-18 1 16,1 8 9-16,-1 13 4 15,5-13 3-15,-1 5-3 16,1-20-19-16,0-1-69 16,1-20-52-16,-3-8-130 15,-4-19-40-15</inkml:trace>
  <inkml:trace contextRef="#ctx0" brushRef="#br0" timeOffset="95403.29">18241 14977 569 0,'-1'-16'310'0,"-2"12"-56"0,4 5-100 15,5 1-201-15,-5-2 5 16,6 3-97-16,32 19-115 15,62 48 44-15</inkml:trace>
  <inkml:trace contextRef="#ctx0" brushRef="#br0" timeOffset="95581.52">19500 15085 1055 0,'8'-2'254'0,"-19"-1"86"16,10 1-309-16,-1 1-94 0,0 0-126 15,0 0-150-15,0 0-62 16</inkml:trace>
  <inkml:trace contextRef="#ctx0" brushRef="#br0" timeOffset="96977.65">18747 17072 92 0,'17'50'15'0,"5"7"10"16,2-5-29-16,7 12 0 16,-4-4 0-16,7 11 3 15,2-6 2-15,8 8 4 16,-1-8 2-16,9 5-31 16,-5-16 14-16</inkml:trace>
  <inkml:trace contextRef="#ctx0" brushRef="#br0" timeOffset="97737.52">19191 16553 731 0,'-3'4'208'16,"-2"7"36"-16,3 2-210 0,4 13-34 15,0 4-20-15,1 16-1 16,4 3 6 0,5 13 4-16,3-7 6 0,6 9 2 15,3-9 2-15,5 3-6 16,-2-17-9-16,3 1-23 16,-3-16-11-16,2-5-18 15,-6-13-2-15,1-5 3 16,-6-6 25-16,0-4 11 15,-7-2 17-15,-6-4 89 16,-4-4 26-16,-10-12 15 16,-6-2 3-16,-12-11 6 15,1-1-81-15,-7-6-6 16,7 9-16-16,-1-2-4 16,8 10-5-16,-1 0 1 15,4 6-15-15,1 1 2 0,2 7-4 16,2-10-5-16,6-3-7 15,6-11-11-15,9-2-7 16,10-11-2-16,7 6 5 16,7 1 4-16,2 10 11 15,4 4 3-15,-3 13 3 16,1 10-1-16,-5 8 1 16,-1 9-2-16,-7 6 2 15,-2 14 0-15,-2 3 1 16,0 16 0-16,-4 3 2 0,2 13 3 15,-4-7 1-15,0 2-1 16,-2-15 0-16,6-2-2 16,-2-12 0-16,7-4-3 15,2-7-2-15,12-8-3 16,0-11 0-16,11-10 2 16,-2-11 3-16,0-18 4 15,-11-5 6-15,-9-8 2 16,-13 3 0-16,-11-5 43 15,-7 12 24-15,-10-1 32 16,-7 7 30-16,-14-6 18 16,-5 6-42-16,-7 0 16 15,-1 11-26-15,-5 0-28 16,10 13-21-16,0 3-26 0,10 5-81 16,-3 18-356-1,10 24 74-15</inkml:trace>
  <inkml:trace contextRef="#ctx0" brushRef="#br0" timeOffset="97996.9">20739 15227 482 0,'7'28'326'0,"-1"-2"-82"16,-6-8-64-16,4 24-167 15,3 25-37-15,8 37 5 16,4 20 13-16,6 42 4 16,5-3 3-16,6 26-117 15,-2-13-122-15,-1 11 2 16</inkml:trace>
  <inkml:trace contextRef="#ctx0" brushRef="#br0" timeOffset="98225.2">20369 15746 1094 0,'10'-28'226'0,"-7"24"80"16,0 9-342-16,9 8-38 0,15 19-10 15,9 11-18-15,20 22-147 16,9 5-25-16,11 6-73 16</inkml:trace>
  <inkml:trace contextRef="#ctx0" brushRef="#br0" timeOffset="98350.73">21439 15902 643 0,'25'-28'541'15,"-24"16"-130"-15,-10 8-26 16,-1-2-342-16,-16-1-430 16,-11-1 107-16</inkml:trace>
  <inkml:trace contextRef="#ctx0" brushRef="#br0" timeOffset="105140.1">8223 10907 1124 0,'-11'3'224'0,"1"1"96"16,7-1-344-16,6 2-12 0,6 8 1 16,8 12-2-16,8 11 15 15,18 23 8-15,4 8 9 16,19 26 2-16,-1-2 3 16,6 20-18-16,-6-11-26 15,4 9-68-15,-16-23-49 16,3-3-138-16,-11-25-19 0</inkml:trace>
  <inkml:trace contextRef="#ctx0" brushRef="#br0" timeOffset="105930.84">8476 10807 930 0,'2'21'220'16,"-14"-12"63"-16,14 6-260 15,11 9-51-15,8 13 1 16,6 8 11-16,13 20 8 16,3-3 6-16,8 5-2 15,-2-7-2-15,11-2-25 0,-6-17-9 16,2-14-18-16,-11-17-6 15,-6-16 0-15,-14-13 24 16,-9-12 14-16,-10-2 31 16,-8-5 51-16,-7 3 16 15,-8 0 16-15,-4 2-2 16,-9-4-11-16,-3 4-44 16,-7-2-8-16,3 5-14 15,-4-3-1-15,5 5-3 16,0-1-3-16,13 6-5 0,2-4-13 15,11 0-8-15,9-10-6 16,9-2 2-16,6-8 0 16,4 2 9-16,5 1 5 15,-2 13 4-15,2 7-2 16,-3 10 0-16,1 4-3 16,-2 5 0-16,3 0 0 15,-3 3 4-15,4 3 1 16,1 3 3-16,2 8-3 15,-1 7-1-15,2 19-1 16,-5 8 2-16,1 25 2 16,-5 4 3-16,1 12 3 0,-2-15 1 15,5-1 1-15,-1-22-1 16,1-8-1-16,0-16-2 16,2-7-8-16,-2-8-3 15,4-13-2-15,1-7-2 16,6-15 1-16,2-8 6 15,3-9 1-15,-6-3 1 16,-2-11 12-16,-9 6 14 16,-9-15 12-16,-10 2 4 0,-7-16 3 15,-7 10-6-15,-7-13-9 16,-4 13-5-16,-6 6 56 16,0 18 6-16,-7 7 8 15,4 20-7-15,-8 16-21 16,1 11-65-16,-5 24-47 15,3 12-41-15,-1 26-100 16,5 9-114-16,-1 23 7 16,2-8-108-16</inkml:trace>
  <inkml:trace contextRef="#ctx0" brushRef="#br0" timeOffset="106304.65">8746 12422 698 0,'7'1'99'16,"11"-12"82"-16,9-8-214 15,18-19 3-15,9-10 14 16,18-29 1-16,1-8 7 0,17-25 2 15,-5-1 2-15,21-32 0 16,-8 7 2-16,19-36 0 16,-11 11 1-16,16-21-1 15,-18 24 0-15,6-8-3 16,-22 42-4-16,-3 9-4 16,-27 33 3-16,-7 15 5 15,-20 31 6-15,-6 4 13 16,-11 15 7-16,-4 7 7 15,-6 6-1-15,-2 1 2 16,-1 3-42-16,-1 0-168 16,0 0 42-16</inkml:trace>
  <inkml:trace contextRef="#ctx0" brushRef="#br0" timeOffset="108881.87">2505 13979 1327 0,'-17'-3'259'0,"0"4"114"15,10 4-426-15,10 4-14 16,16 4-1-16,17 15 0 16,16 8 21-16,31 16 27 15,4 1 14-15,17 3-39 16,-6-10-1-16,5-6-51 16,-21-17-5-16,-2-11-6 15,-25-11 36-15,-13-9-1 16,-22-6 51-16,-14-10 9 15,-12-4 9-15,-12-11 29 0,-5-3 9 16,-18-12 2 0,-1 4-3-16,-12-10 0 0,5 7-25 15,1 4 19-15,14 13 7 16,6 8 28-16,11 14 7 16,6 7 6-16,6 1-25 15,2 4-22-15,4-1-34 16,-1 3-15-16,0 0-9 15,1 0 0-15,19 8 10 0,43 22 6 16,-34-18 5 0,0 1-5-16,-10-6-7 0,-3-3-15 15,-6-4-10-15,-6-1-5 16,-4-9 5-16,-10-16-1 16,-7-8 15-16,-16-27 7 15,0-7 7-15,-7-8 3 16,6 12 23-16,9 10 37 15,10 25 7-15,6 10 4 16,6 14-2-16,3 3-19 16,3 0-34-16,-3 2-9 15,1 0-4-15,14 4-1 16,18 7 3-16,47 22 2 16,-36-13 2-16,5 2 4 15,-9-6 3-15,1-1 4 16,-14-6-3-16,-1-6-7 15,-8-5-6-15,-3-14-3 0,-4-11-6 16,-3-21-3-16,-9-7 4 16,-8-15 0-16,-4 1 2 15,-5-3 5-15,1 21 14 16,3 4 28-16,5 22 11 16,3 8 13-16,5 13-2 0,2 2-11 15,3 3-29-15,-4-1-15 16,1 0-15-16,10 6 0 15,18 1 3-15,47 53 7 16,-34-36 7-16,7-4 2 16,-8-11-2-16,3-13-6 15,-10-12-4-15,2-16-2 16,-12-10-1-16,-5-19-2 16,-9 0 3-16,-8-11 1 15,-9 2 0-15,-8-3 3 16,1 15 5-16,-1 5 15 15,5 18 16-15,3 12-8 16,6 15-3-16,4 5-5 16,6 2-13-16,9 1-12 15,10 2 8-15,10 1 1 0,2 3 4 16,6 1 3-16,-5 0 2 16,-5-1 3-16,-7-3 0 15,1 0-232-15,-8-2-29 16,-9-8-70-16</inkml:trace>
  <inkml:trace contextRef="#ctx0" brushRef="#br0" timeOffset="109026.48">3344 11755 1138 0,'-5'-2'229'15,"13"1"65"-15,-5 8-487 16,10 11-5-16,17 27-145 15,6 16-97-15</inkml:trace>
  <inkml:trace contextRef="#ctx0" brushRef="#br0" timeOffset="109416.58">4048 12242 580 0,'12'5'249'0,"-4"0"-11"0,-8-5-106 16,0-4-150-16,-2-6 59 16,-7-12 26-16,-5-5 32 15,-10-17 26-15,-7-5 11 16,-19-15-47 0,-6 3-24-16,-28-17-27 15,-6 4-23-15,-19-10 1 0,7 6-5 16,-14 2 23-1,26 21 2-15,5 13 21 0,25 20-3 16,11 13-8-16,24 9-36 0,12 2-42 16,14 5-31-1,24 22-8-15,19 12 2 0,32 29 12 16,15 17 37-16,32 26 10 16,1-5 9-16,20 13-19 15,-16-15-31-15,18 3-57 16,-21-18-49-16,3 2-132 15,-28-21-5-15,-4-9-13 16,-37-19-70-16</inkml:trace>
  <inkml:trace contextRef="#ctx0" brushRef="#br0" timeOffset="109554.55">4029 12344 1076 0,'-3'-9'223'0,"-5"-16"91"0,-1-27-305 15,3-31-23 1,-5-20-54-16,-1-61-254 0,0-18 90 16</inkml:trace>
  <inkml:trace contextRef="#ctx0" brushRef="#br0" timeOffset="109793.71">3854 10642 1073 0,'-11'-15'273'0,"0"11"85"16,3 1-324-16,1 1-6 15,6 3-30-15,-1 0-26 16,1-1-10-16,1 1-4 16,3 12 3-16,2 27 2 15,64 98 16-15,-14-22 9 16,7 6 4-16,20 19 2 16,-8-19 3-16,12 6 3 15,-11-28 0-15,1-5 4 16,-19-28 1-16,-3-11-28 15,-17-22-50-15,-7-9-179 16,-14-11-58-16,-23-16-89 16</inkml:trace>
  <inkml:trace contextRef="#ctx0" brushRef="#br0" timeOffset="110704.86">4180 11417 561 0,'23'2'91'15,"-1"-9"64"-15,-3-7-171 16,5-11 0-16,2-1 7 16,2-7 4-16,-6 2 2 0,-2-3 3 15,-5 2 8-15,-3-17 9 16,-6-4 3-16,-5-22 2 16,-7-5 1-16,-6-15-5 15,-3 14-8-15,-4 1-2 16,2 23-1-16,-3 9 10 15,2 25 9-15,-3 12 32 16,0 12 8-16,2 11 9 16,0 6-14-16,8 18-12 15,4 5-35-15,10 11-12 16,9 1-13-16,11 0 1 16,5-12 2-16,11-8 3 15,-1-17 0-15,7-12 4 16,-4-14 5-16,7-22 2 15,-9-17 0-15,2-26 2 16,-7-10-5-16,-2-14-7 0,-11 8-5 16,-8-2-2-16,-10 21-1 15,-11 2 4-15,-5 20 8 16,-4 11 34-16,1 16 19 16,-2 8 7-16,6 13-1 15,-1 3-7-15,4 6-36 16,3 8-23-16,5 6-9 15,10 14-2-15,7 5 4 16,17 17 4-16,6-1 5 16,14 1 5-16,0-9 1 0,11-5-3 15,-6-20-1-15,16-3-2 16,-6-5-2-16,11-2 3 16,-7-1 3-16,3 9-6 15,-15 4-6-15,-7 5 1 16,-19 0-1-16,-11-1 9 15,-17-6 9-15,-14-4 54 16,-10-10 15-16,-8-7 7 16,0-10-11-16,-5-13-6 15,2-13-51-15,-13-31-21 16,3-19-10-16,-10-31 2 16,1-5 2-16,-6-16 8 15,12 15 9-15,-3-11 7 0,10 28 8 16,-1-3 10-1,9 22 1-15,-3 2 0 16,3 23-2-16,-6-2-2 16,3 14-6-16,-7-3 7 0,6 14-1 15,-5 3 11-15,8 14 2 16,1 6 4-16,8 6-13 16,4 7-30-16,8 5-28 15,12 29-13-15,12 18-12 0,26 36 3 16,12 15 22-16,24 28 9 15,6-13 7-15,27 3 5 16,-9-23-18-16,20 2-60 16,-12-19-36-16,14 0-134 15,-24-16-99-15,-5-14-32 16</inkml:trace>
  <inkml:trace contextRef="#ctx0" brushRef="#br0" timeOffset="110855.32">5113 9983 1118 0,'7'-40'170'0,"2"-32"164"16,6-19-410-16,10-44-123 16,11-9-110-16,14 1-69 0</inkml:trace>
  <inkml:trace contextRef="#ctx0" brushRef="#br0" timeOffset="111339.16">3453 14844 1152 0,'-12'30'213'15,"11"-11"66"-15,7-33-339 16,9-14-28-16,15-29 5 15,7-23 33-15,18-44 46 16,5-21 9-16,20-46-2 16,-4 4 0-16,19-38-8 0,0 19-5 15,14-36-5-15,-9 29-1 16,19-44 2-16,-8 33 3 16,15-39 0-16,-15 38 0 15,16-32 3-15,-10 46-2 16,10-25 3-16,-19 47 3 15,12-11 5-15,-21 41 7 16,5-2 8-16,-22 46 1 16,-3 10-6-16,-16 36-15 15,-12 16-89-15,-21 26-100 0,-7 19-73 16,-13 18-86-16</inkml:trace>
  <inkml:trace contextRef="#ctx0" brushRef="#br0" timeOffset="112525.42">5602 11011 1370 0,'14'10'255'16,"-39"4"124"-16,28-16-454 16,2-6-4-16,9-9-2 15,6-8 12-15,10-23 17 16,1-17 43-16,7-33 7 15,-6-7 5-15,-4-27-3 16,-4 6 2-16,-4-4-5 16,-13 30-5-16,-7-3 2 15,-5 25 4-15,-10-6 1 16,-7 11 6-16,-5-11 4 16,-3 8-1-16,-18-6 2 15,-7 6-2-15,-14-10 1 0,-3 9-3 16,-16-9 3-16,10 13 1 15,-17 6 5-15,9 16 4 16,-17 8 4-16,11 16 18 16,-17 2 1-16,11 9-6 15,-16 3-8-15,12 7-8 16,-14 5-22-16,9 9-7 16,-14 11-4-16,16 2 2 0,-15 13 3 15,9 4-1-15,-14 11 11 16,17 0 4-16,-10 19 0 15,12-2-2-15,-12 14-2 16,15-1-8-16,-9 21-1 16,12-7 1-16,-13 17 0 15,18-7 3-15,-13 18-1 16,17-10-1-16,-15 29-2 16,16-7 0-16,-10 29-1 15,15-11 2-15,-13 27 1 16,19-23 3-16,-10 17-1 15,16-24 1-15,-2 20 1 16,17-30-2-16,-5 17 0 16,21-22 0-16,5 17-2 15,10-23 0-15,0 21 1 0,14-18-1 16,4 15 1-16,2-16-1 16,11 18 0-16,8-23 0 15,6 14 0-15,1-20-2 16,9 2-2-16,4-23-5 15,10 1-5-15,5-24-2 16,16 0 0-16,4-18 0 16,15 5 5-16,0-12 3 15,23 5 4-15,-5-8 1 16,18 6 2-16,-9-8-1 0,16 3 0 16,-20-8-1-16,12-3 1 15,-15-6 1-15,10 2 3 16,-17-5 1-16,3 3 2 15,-18-1-1-15,-3 1 1 16,-24-6-1-16,-9-3 1 16,-18-6 2-16,-7-4 6 15,-10-5 3-15,-5-3 9 16,-2-2 1-16,-2-1 4 16,0 0-5-16,-1 0-3 15,1 0-10-15,0 0 3 16,0 0-88-16,0 0-247 15,0 0-13-15,1 0-160 16</inkml:trace>
  <inkml:trace contextRef="#ctx0" brushRef="#br0" timeOffset="113171.19">4163 13695 1192 0,'2'-2'276'0,"-29"-1"101"15,21 2-343-15,1 0-38 16,4 1-11-16,0 0-13 0,1 0-33 16,0 0-14-1,0 0-1-15,1 1 8 0,24 12 9 16,46 49 32-16,-22-16 16 15,2 7 5-15,11 18 1 16,-3 2-1-16,15 16 2 16,-3-9 1-16,8 12 1 15,-8-10 1-15,9 5 5 16,-13-11-2-16,3 9 2 16,-9-22-1-16,1 0 2 15,-14-16-2-15,-8-8 2 16,-15-13 2-16,-7-6 2 15,-14-9-3-15,-1-4-55 16,-13 6-245-16,-22-3 60 16</inkml:trace>
  <inkml:trace contextRef="#ctx0" brushRef="#br0" timeOffset="113539.81">4372 14827 501 0,'1'5'176'0,"1"-3"-7"16,12 3-103-16,8 1-106 0,21 11 4 16,13 5 18-16,27 10 9 15,3 4 3-15,23 3 4 16,-7-7 1-16,10-8 1 15,-18-15 1-15,-1-14 0 16,-24-15-2-16,-5-17-6 16,-23-8-2-16,-4-17 2 15,-13-6 2-15,-1-23 3 16,-9-5 7-16,0-17 5 16,-6 3-1-16,0-16 0 15,-6 21-2-15,-2 0 3 16,-3 24-4-16,-3 11 3 15,-1 29 0-15,-1 7 18 16,-1 20-196-16,-6-1 73 16</inkml:trace>
  <inkml:trace contextRef="#ctx0" brushRef="#br0" timeOffset="114856.27">6813 15323 988 0,'-2'4'266'16,"-6"13"76"-16,1-14-263 15,-1 3-58-15,-2 1 0 16,-3-2-6-16,-5 5-10 15,-2-1-8-15,-13-1-33 16,-8-3-46-16,-15-2-10 16,-2-4 3-16,-9-6 27 15,10-3 34-15,2-9 53 16,16-3 11-16,3-7-3 16,11-2-24-16,4-2-5 0,9 1-7 15,5-1 0-15,6 4 2 16,6 2 3-16,5 4 2 15,5 0 1-15,2 7-1 16,9 4-2-16,1 6-3 16,10 7-2-16,2 9-2 15,8 10-10-15,0 9-5 0,8 16-7 16,-10 5-1 0,-3 14-2-16,-9 3 9 0,-8 15 5 15,-14-7 7-15,-1 7 3 16,-6-13 4-16,-3 2-1 15,-1-15 2-15,3-2-2 16,-1-10 1-16,5 3-3 16,5-10 2-16,6 1-2 15,2-6 1-15,11 1-4 16,2-13 0-16,10-6-5 16,-1-10 0-16,8-15-7 15,-4-13-1-15,-1-16-3 16,-8-12 8-16,-2-17-3 15,-12-1 6-15,-6-11 4 16,-6 2 7-16,-2-11-2 16,-6 7 6-16,-5-8 3 0,-1 14-6 15,-6 9 62 1,-6 21 12-16,-6 6 30 0,-3 18 10 16,-14 5 32-16,0 5-58 15,-10 5-8-15,-2 7-28 16,-6 2-11-16,6 6-23 15,-2 2-7-15,7 0-7 16,4 3-14-16,11 1-5 16,6-1-19-16,9 4-9 0,10 9-53 15,11 1-8-15,10 11-52 16,6 1-40-16,10 1-134 16,4-6 26-16</inkml:trace>
  <inkml:trace contextRef="#ctx0" brushRef="#br0" timeOffset="115288.82">6944 14526 960 0,'7'-9'274'0,"-6"5"57"0,-1 7-270 16,-1-1-61-16,1-2-21 16,0 1-10-16,1 10-1 15,11 28 2-15,29 54 13 16,-5-19 3-16,3 0 7 16,13 16-2-16,-3-12 0 15,5 0 0-15,-6-16-3 16,4-13-10-16,-13-23 2 0,-1-15-5 15,-11-12-2-15,3-18-3 16,-8-8 9-16,0-21 0 16,-8-5 10-16,-5-15 4 15,-8 6 12-15,-9-4 27 16,-8 16 7-16,-9-2 4 16,-5 12 6-16,-14-4 0 15,-1 6-23-15,-10 2-3 16,3 12-1-16,-10 6-79 15,5 15-83-15,-6 31-169 16,11 19-44-16</inkml:trace>
  <inkml:trace contextRef="#ctx0" brushRef="#br0" timeOffset="115932.78">6691 13743 1060 0,'-79'21'165'0,"-15"10"127"15,12 8-322 1,-6 19 0-16,15 11 8 0,-11 29-17 16,12 9 0-16,-11 28 1 15,13 1 4-15,-8 25 14 16,17-12 16-16,-4 30 2 16,19-13 0-16,0 21-2 15,17-22 1-15,19 17-2 16,17-28 0-16,21 16 0 15,15-26 1-15,28 13 0 16,10-25 0-16,34 0 2 16,3-32-3-16,39-11-3 15,-6-29-2-15,26-20-8 0,-9-26-2 16,24-28-3-16,-27-24-1 16,19-38-2-16,-22-25 6 15,5-39 0-15,-27-5 3 16,8-44 1-16,-32 5 0 15,-2-30 4-15,-23 17 1 16,-11-38 3-16,-27 31 1 16,-9-27 25-16,-29 36 30 15,-23-10 31-15,-19 42 16 0,-22-3 23 16,-12 47-12-16,-24-11-27 16,-5 29-28-16,-22 4 8 15,1 23-23-15,-33 1-55 16,3 26-17-16,-35 16-246 15,2 22-64-15,-29 33 71 16,16 35 38-16,-16 59-49 16,27 34 332-16</inkml:trace>
  <inkml:trace contextRef="#ctx0" brushRef="#br0" timeOffset="118704.71">27090 8422 474 0,'-11'9'121'0,"3"-6"34"16,-1 0-138-16,4 2-34 16,2 5-40-16,1 1-37 15,4 8-60-15,2 0-25 16</inkml:trace>
  <inkml:trace contextRef="#ctx0" brushRef="#br0" timeOffset="126050.29">7823 16005 947 0,'2'11'182'0,"0"-7"81"16,1-1-282-16,9 7-14 15,6 8 4-15,13 17 10 16,9 10 14-16,16 18 5 16,1 4 1-16,12 9 2 15,-2-8-2-15,10 4-4 16,-7-12-5-16,7-3-6 15,-11-13-10-15,1 1-69 16,-13-9-28-16,4 2-130 0,-11-3-30 16</inkml:trace>
  <inkml:trace contextRef="#ctx0" brushRef="#br0" timeOffset="126353.18">8324 15747 1079 0,'-14'-14'274'0,"4"12"79"16,6 3-321-16,3 0-37 16,2 0-34-16,-1-1-8 15,1 0-2-15,22 10 5 16,58 33 22-16,-16 1 12 15,4 6 6-15,13 17 2 16,-9 1 3-16,10 10 3 16,-5-4-2-16,1 10 2 15,-12-8-27-15,4 2-68 16,-16-11-73-16,-3 4-141 16,-12-16-42-16</inkml:trace>
  <inkml:trace contextRef="#ctx0" brushRef="#br0" timeOffset="126731.25">8153 16530 971 0,'-8'9'189'0,"8"-5"87"16,0-3-296-16,12 3-7 16,3 7 5-16,13 8 1 15,9 4 9-15,17 8 4 16,4 2 1-16,15 2-2 16,-9-7-1-16,11 3 1 15,-8-8 1-15,5-4 1 16,-11-10-1-16,10-9-1 15,-7-12 1-15,6-13 2 16,-12-10 0-16,1-24 2 16,-8-14 2-16,2-31 7 15,-10-7-1-15,5-33 2 0,-7 7 2 16,-1-13-17-16,-8 18-242 16,-14-11 76-16</inkml:trace>
  <inkml:trace contextRef="#ctx0" brushRef="#br0" timeOffset="128617.52">11254 16215 956 0,'-2'29'195'0,"-4"-23"92"15,0-1-299-15,3-2-13 16,2 0 0-16,0-3 5 0,0 0 4 16,1 0 20-1,0 0 10-15,-2 0 4 0,1 0 14 16,0 0 12-16,0 0 25 16,0 0 6-16,-2 0 11 15,-18 7-4-15,-50 6-8 16,33-17-28-16,-9 1-14 15,0-5-16-15,-11-5-11 16,3-1-11-16,-5-10-6 16,7-4-4-16,3-12-7 15,17-4 2-15,7-11-3 16,13 4 6-16,9-9 1 16,6 10 5-16,8 1-4 15,0 11 2-15,7 7-5 16,2 11 4-16,8 1 1 15,1 4 4-15,11 4 0 16,-1 3 2-16,8 9-3 0,-4 9-5 16,3 13-2-16,-9 10 4 15,-2 20-5-15,-5 5 5 16,3 17 2-16,-6 1 2 16,1 6 0-16,-4-11 6 15,2 8-1-15,-7-16 2 16,7 3 0-16,1-11 0 15,5 0-2-15,-2-13-2 0,2-8-16 16,-7-14-4-16,1-10-9 16,-5-12-1-16,-2-19 3 15,-3-12 16-15,3-28 5 16,-3-12 10-16,-4-18 2 16,0 6 2-16,-4-6 1 15,-4 20 2-15,-5 5 4 16,-3 18 5-16,-5 3 8 15,-3 15 4-15,-8 0 8 16,-1 6-3-16,-13-1-1 16,-1 5-8-16,-6 1-11 15,4 11-23-15,-7 8-21 16,12 8-9-16,-2 9-18 16,10 7-18-16,3 6-200 15,13 1 7-15,8-2-84 16</inkml:trace>
  <inkml:trace contextRef="#ctx0" brushRef="#br0" timeOffset="129046.9">11501 15286 690 0,'0'-15'305'0,"-6"11"17"16,2 6-170-16,-1 3-68 15,4-5-45-15,0 2-23 16,0 1-26-16,-4 30-8 16,2 41 0-16,11-20 2 15,3 1 6-15,10 3-1 16,0-6 5-16,6-2-3 16,-1-14-6-16,5-9-17 15,-4-8-1-15,6-12-1 16,-6-10-4-16,2-5 6 15,-5-3 20-15,-2-20 8 16,-6-6 2-16,-3-13 7 16,-7-1 2-16,-8-9 2 15,-5 12-4-15,-11-5 6 16,-2 9 2-16,-6 0 2 0,1 7-2 16,-5 3 21-16,6 11 2 15,-3 7 9-15,4 6-4 16,-5 9-9-16,5 4-30 15,-2 14-63-15,4 12-86 16,2 18-175-16,8 7-14 0</inkml:trace>
  <inkml:trace contextRef="#ctx0" brushRef="#br0" timeOffset="129286.85">12082 14223 74 0,'7'-1'94'15,"-5"-3"-16"-15,3 18 2 16,1 6-36-16,6 20 0 16,2 10-21-16,6 21-2 15,1 5-5-15,4 14-1 16,1-7-8-16,8 16 1 15,-3-5 5-15,2 18-112 16,-11-14 42-16</inkml:trace>
  <inkml:trace contextRef="#ctx0" brushRef="#br0" timeOffset="129471.61">11870 14473 807 0,'8'-6'144'0,"-5"9"68"16,6 4-242-16,11 9-74 15,9 8-108-15,20 7-16 16,0-1-78-16</inkml:trace>
  <inkml:trace contextRef="#ctx0" brushRef="#br0" timeOffset="129636.92">12814 14676 1225 0,'22'9'274'0,"-14"-1"104"16,-16-7-378-16,8 1-173 15,0-5-124-15,-1 2-84 16,-1-1-161-16</inkml:trace>
  <inkml:trace contextRef="#ctx0" brushRef="#br0" timeOffset="130403.64">12399 13459 1005 0,'-30'-20'206'0,"-10"13"117"15,-6 8-304-15,-17 11 7 16,1 2-4-16,-14 11 5 16,0 0-17-16,-20 11 3 15,3 0-1-15,-17 9 8 16,7 0 4-16,-18 7 5 16,16-2-5-16,-18 17-3 15,21-1-12-15,-22 27-9 16,17 3-9-16,-15 24 0 15,21-1 1-15,-18 17 0 16,27-21 3-16,-5 23-3 16,24-17-1-16,3 19-2 15,17-11 1-15,2 23-2 16,17-16 2-16,1 27 1 0,9-16 3 16,10 22-1-16,7-21 2 15,8 14 0-15,10-32-2 16,13 4-1-16,4-32-1 15,15 10 2-15,13-20 1 16,22 10 5-16,2-15 3 16,24 8 0-16,-5-20 1 15,25 2-1-15,-13-17-1 0,18-9-1 16,-7-19 0 0,27-18 3-16,-19-19-4 0,17-20-6 15,-13-12 0-15,12-12-1 16,-30-3-3-16,13-19-3 15,-18-1 5-15,9-26 2 16,-21-4 0-16,12-30 1 16,-19-1 6-16,9-24-1 15,-19 12 0-15,1-29-2 16,-21 21 0-16,-4-23-2 16,-20 17 1-16,-11-18-1 15,-12 20 1-15,-3-22 0 16,-12 21 4-16,-7-20-2 15,-3 20 1-15,-15-7 0 16,-8 29 2-16,-12-3 13 16,-4 36 24-16,-16 1 22 0,-2 17-2 15,-11-12 7 1,10 20 5-16,-13 1-18 0,6 11-19 16,-9 12 6-16,5 27-9 15,-18 7-38-15,3 16-27 16,-20 17-34-16,7 13-16 15,-17 35-315-15,-7 25 90 16</inkml:trace>
</inkml:ink>
</file>

<file path=ppt/ink/ink2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1T04:12:30.631"/>
    </inkml:context>
    <inkml:brush xml:id="br0">
      <inkml:brushProperty name="width" value="0.05292" units="cm"/>
      <inkml:brushProperty name="height" value="0.05292" units="cm"/>
      <inkml:brushProperty name="color" value="#FF0000"/>
    </inkml:brush>
  </inkml:definitions>
  <inkml:trace contextRef="#ctx0" brushRef="#br0">12147 6349 287 0,'-4'0'106'0,"3"1"4"16,-1-1-79-16,1 0-16 15,-1 0-16-15,1 0 2 16,0 0 26-16,1 0 44 0,0-1 7 15,0 0-1-15,0 1-3 16,0 0-34-16,0 0-48 16,0 0-15-16,0 0-4 15,0 0-3-15,0 0 6 0,0 0 2 16,1 0 8-16,5 0 2 16,12 1 3-16,47 10 2 15,-30-4 3-15,7 1 2 16,1-1 2-16,8 1 0 15,-4-2 0-15,2 0 0 16,-2-3-1-16,3 2-1 16,-4-4 0-16,7 4-1 15,-4-4 2-15,5 2-1 16,-4-2 1-16,4-1 0 16,-8-2-1-16,7 2 0 15,-5-3-1-15,9 2 1 16,-2-1 1-16,11 0 2 15,-5-1 0-15,13-3 2 16,-7 0 0-16,9-3 1 16,-9 1-3-16,8 0 1 15,-11 1-2-15,6-2 1 0,-10-2 0 16,10-1 0-16,-9-3 0 16,12-3 1-16,-7 3-1 15,7-1 1-15,-13 5-2 16,5 0 1-16,-10 2-1 15,3 0 1-15,-3 2-1 16,5-1 0-16,-6 2 0 16,1 0 0-16,-8 3 0 15,2 2 0-15,-7 2-1 16,2-2 1-16,-5 1-1 0,5 1 0 16,-6-2 0-16,6 0 0 15,-6-2-1-15,7 4 1 16,-3-1 0-16,7 2 0 15,-6-1 1-15,8 1 0 16,-5-2 0-16,7 1 0 16,-5-1 0-16,9-1 1 15,-8-1-1-15,7 1 0 16,-6 1 1-16,3-2-1 16,-8 2-1-16,3 2 1 15,-12-2 0-15,2-3 1 16,-6 4 0-16,-1 2 1 0,-6-3-1 15,0 0 0-15,-5 1 0 16,-1-2 3 0,-7 0-1-16,-3 1 4 0,-3-2 1 15,-2 4 4-15,-3-1-10 16,-1-2-152-16,0-2 48 16</inkml:trace>
  <inkml:trace contextRef="#ctx0" brushRef="#br0" timeOffset="1849.1">20406 6261 543 0,'45'20'248'0,"-44"-22"-31"16,-2 4-141-16,3 1-146 15,-2-3-1-15,1 0 1 16,6 3 13-16,17 5 49 16,42 10 4-16,-34-16 1 15,8-4 1-15,-4-1 0 16,6-3-1-16,-4-1 1 0,1-1-3 15,-3-1 0-15,11 1 1 16,-2 2 1-16,12-1 0 16,-1 1 4-16,13 2-2 15,-9-1 1-15,7 0-2 16,-9 3 0-16,5 2 0 16,-11 1 0-16,2-3-1 15,-7 2 1-15,5-4-1 16,-8 0 1-16,7 0-1 15,-4 0 1-15,5-2 1 16,-6 4 1-16,5-3-1 16,-8-1 0-16,7 4-1 15,-4 0 1-15,9-2-1 16,-5 4 1-16,9 0 0 16,-6 1 0-16,7-1 0 15,-6 2 0-15,13-4 2 16,-5-1 0-16,13-3-1 0,-3 3 1 15,7-3 1-15,-10 1-2 16,5 2-1-16,-11-1 2 16,8 2-2-16,-8 0 1 15,15 2-1-15,-3 1 1 16,16 2 0-16,-7-1 0 0,14 0 0 16,-11-2 1-16,9-1-1 15,-13-2 0-15,6-1 0 16,-12-2 1-16,12 3 0 15,-10-1 0-15,16-2 0 16,-10 7-1-16,12-5 1 16,-12 0-1-16,10 0 0 15,-14 3 1-15,3-5-2 16,-17 6-1-16,-2 3 0 16,-14 1 0-16,-4 0 0 15,-11 4 1-15,-4-2 1 16,-6-3 1-16,-7 3 0 15,-6-1 1-15,-5-3 2 16,-3 0 0-16,-3 2 2 16,-2-5 0-16,0 1-93 0,0 0-64 15,0-1-10-15</inkml:trace>
  <inkml:trace contextRef="#ctx0" brushRef="#br0" timeOffset="2610.63">26577 6288 581 0,'7'-6'171'16,"3"1"1"-16,2 5-166 16,21 2-138-16,13-5-62 15,31 1-5-15,8-5-70 16</inkml:trace>
  <inkml:trace contextRef="#ctx0" brushRef="#br0" timeOffset="2879.65">27480 6169 77 0,'93'-10'21'0,"-20"0"11"0,12 2-22 15,-5 1 1-15,14 4 2 16,-9 1-4-16,22 5-4 16,-13 2-2-16,14 2 2 15,-14 1-3-15,6 2-1 16,-19-2 2-16,0 0-3 16,-19 3-1-16,0-4-1 15,-11-2 1-15,0 1 2 16,-9-1 39-16,1-4 47 15,-7 3 0-15,0 1 0 16,-7-3-1-16,-1 2-37 16,-7-2-45-16,-3 2 3 15,-5-3 0-15,0 1 2 16,-9-1 0-16,4 4-110 0,-4-2-30 16,-14 5-29-16</inkml:trace>
  <inkml:trace contextRef="#ctx0" brushRef="#br0" timeOffset="3791.68">7676 7667 338 0,'-1'-3'70'0,"-1"1"-70"16,1 1-65-16</inkml:trace>
  <inkml:trace contextRef="#ctx0" brushRef="#br0" timeOffset="4627.12">7592 7668 268 0,'-34'9'213'0,"35"-10"-8"16,-1 0-41-16,2 3-72 15,-2-3-31-15,0 0-30 0,0-1-38 16,0 2-17-16,0-1 0 15,1 0 2-15,3 0 3 16,25-2 4-16,41-11 13 16,-23 3-1-16,-6 3-3 15,11-2 1-15,-3 0 2 16,9 0-2-16,-7 2 1 0,5-3 1 16,-6 1 2-1,9 2-1-15,-9-1 3 0,14-2-1 16,-3 0 0-16,9-3-1 15,-6 1 1-15,4-2 0 16,-12 2-1-16,5 0-1 16,-9 2 2-16,6-2-4 15,-6 3 2-15,11-1-1 16,-5 1-1-16,6 0 3 16,-5-1 1-16,11 0-1 15,-7-1 2-15,8 2 0 16,-4 1-1-16,7 2 0 15,-13 1 1-15,9 1-2 16,-9 1 1-16,6 1-1 0,-9 0 0 16,9-2-1-1,-8 3 0-15,7-2 0 0,-8 1 0 16,11-2 1-16,-7 1 0 16,15-1 2-16,-8-1 0 15,10 1-1-15,-11 1 0 16,6 2-1-16,-13 0-1 15,6-1 1-15,-7 1 1 16,8-4-2-16,-6 0 2 16,9 1-1-16,-13 1 0 0,7-2-2 15,-12 3 1-15,9 0-1 16,-9-2 0-16,16-1-1 16,-5 3 3-16,12-2 0 15,-10 0 1-15,7 1 0 16,-13 0 1-16,3-1-1 15,-10 0 1-15,0 0-3 16,-9 2 1-16,5-2 0 16,-5 0-1-16,3 0 0 15,-1-1 2-15,5 0-1 16,-4 3 0-16,9 2-1 16,-8-3 2-16,7 2-2 15,-5 2 2-15,0-2 0 16,-10 2 1-16,-1 1 0 15,-12-1 1-15,-4 1 1 16,-8 0 0-16,-3 0 0 0,-4 1 0 16,0-1 0-16,1 0-1 15,-1-1 0-15,0 0 3 16,8 2-117-16,6 2-58 16,8-2-16-16</inkml:trace>
  <inkml:trace contextRef="#ctx0" brushRef="#br0" timeOffset="6756.91">18491 7611 376 0,'4'12'318'15,"-1"-8"-81"-15,-3-2-19 16,2-2-238-16,-2 0-42 16,0 0-16-16,0 0-4 15,0 0 2-15,0 0 41 16,1 0 17-16,0 0 15 15,13 1-1-15,1 0 2 16,37 3-1-16,-35-5-1 0,6 1 0 16,-1-1 1-16,7-1-1 15,2 0 2-15,10 0 1 16,0-1 2-16,10 1 2 16,-3-1 1-16,10 3 1 15,-7-1 0-15,6 0-1 16,-6 2 0-16,8-2 0 15,-8 1-1-15,9-1 1 16,-6 2 0-16,6-1 0 16,-5 2 0-16,5-2 0 15,-8 1 0-15,8-3-1 16,-10-1 1-16,10-4-1 16,-5 3 0-16,8 0 1 15,-6 1 0-15,9 0 0 16,-6 3 1-16,13-1 0 15,-6 0 0-15,15-3 1 0,-6 3 1 16,7-1-3-16,-14 1 1 16,8-1-1-16,-16 2-1 15,8-1-1-15,-3 0 4 16,9-1-3-16,-8 3 1 0,8 0 0 16,-9 0 0-1,2 0-3-15,-8-2 1 0,10-2-1 16,-6-1 1-16,9 0 0 15,-5 1 1-15,12 2 1 16,-11-1 2-16,10 1-1 16,-6 0 0-16,3 3 0 15,-11-1 0-15,3 0-1 16,-12 0-2-16,6 1 1 16,-4-6 0-16,8 2-3 15,-6 1 2-15,4-3 0 16,-8 1 0-16,8 2 1 15,-7-3 1-15,7 0 1 16,-3 1 0-16,7 1 0 16,-10-2-1-16,2 1 1 15,-10-2-1-15,0 1 0 16,-9 0 0-16,6 0 2 0,-6 0-2 16,8 3 1-16,-5-1-1 15,4-2 0-15,-5 3-1 16,5 0-1-16,-4-1 2 15,8-1 0-15,-5 2 0 16,11-2-1-16,-2 0 3 16,16 1-2-16,-3 0 0 15,9-2 1-15,-5 2 0 16,6-1 1-16,-11-1-1 16,7 2 0-16,-10 0 0 0,5-1 0 15,-10 0-1-15,8 1-1 16,-7 0 1-16,17-2 1 15,-2 0-1-15,17 2 2 16,-8-1 0-16,16-2 0 16,-11 3 0-16,6-2 0 15,-13 1-1-15,6-1-1 16,-16 3 0-16,16-2 0 16,-8 1 0-16,21 0 2 15,-4 1-2-15,18-1 2 16,-12 1-2-16,11-2 2 15,-14 1-3-15,9-3 1 16,-10 1 1-16,9-4 1 0,-10 0 0 16,11-3 0-16,-12 1 2 15,17-4 1-15,-11 2-1 16,13 0 1-16,-3 1-2 16,20 2-1-16,-12 6-5 15,12-2 3-15,-14 4 0 16,5 0 4-16,-23 1-3 15,7 0 5-15,-18-2-4 16,14 0 1-16,-10 0-4 16,19 0 3-16,-13 2-3 0,12-1 0 15,-18-1 2-15,8 2-1 16,-22 0 0-16,2-1 0 16,-17 2 1-16,0-1-1 15,-14 2 1-15,-1-2 1 16,-13 1 1-16,-4 0 7 15,-10-1 10-15,-8 0 16 16,-7 2 7-16,-3-3 6 16,-4 1-6-16,1 1-6 15,-3-1-15-15,0-1-6 16,0 1-9-16,0 0-58 16,0 0-157-16,0 0 31 15</inkml:trace>
  <inkml:trace contextRef="#ctx0" brushRef="#br0" timeOffset="9241.4">6993 8784 388 0,'12'-4'61'0,"2"1"42"16,1-2-116-16,11-1-5 0,5 1 8 16,12-1 4-16,0 0 3 15,7 0 0-15,-4 2 0 16,5-1-2-16,-10 2-3 15,1-1-4-15,-8 1-2 16,6-2-3-16,-4 3 0 16,9-3 1-16,1 1 3 15,15-3 3-15,-1-1 4 0,15-2 3 16,0 2 1-16,12 3 2 16,-8-1 0-16,11 1 0 15,-12 3 0-15,12 1 0 16,-10-2 0-16,11 1-1 15,-10 0-1-15,14-2-2 16,-10-3 0-16,16-2 0 16,-13 2-1-16,14-1 0 15,-13 0 2-15,13 1 0 16,-12 4 2-16,14-3 2 16,-8-2 3-16,10 1-1 15,-11 1-1-15,14-3 2 16,-12 0-2-16,12-5-1 15,-2 2 7-15,13-5-6 16,-14-1-2-16,15-1-1 16,-16 7-1-16,12-5-5 15,-19 7 5-15,13 1 1 0,-15 1 1 16,15 2-1-16,-18 3 0 16,19-1 2-16,-13 1-2 15,21-1 3-15,-13 0-1 16,13-1 0-16,-11 2 0 15,15 0 1-15,-17 3-1 16,7 1 1-16,-17 2-2 16,6-1 0-16,-22-1 0 0,7 1-1 15,-13-2 0-15,12 5 1 16,-10-2-1-16,18 2 2 16,-9-4 1-16,22 2 4 15,-10-3-2-15,12 0 0 16,-17 1 0-16,10 0-2 15,-21 0-4-15,3 0 1 16,-14-1 0-16,8 0 0 16,-15-1 0-16,11 1 1 15,-7 0 0-15,11 0 1 16,-10-1-1-16,11 0 0 16,-9-2-1-16,11 1 1 15,-10 0 1-15,13 2-1 16,-17-1-1-16,7 2 1 15,-11 0 0-15,5-1 0 0,-11-1 1 16,9-2-1-16,-11 0 1 16,5 0-1-16,-10 0 1 15,7 1 0-15,-6 1-1 16,9 2 2-16,-7-1 0 16,6 1 2-16,-12-1 71 15,0 0 36-15,-15-1 3 0,-3 1 3 16,-9-1 1-16,-4 0-66 15,-4 0-33-15,-4-1 6 16,-3 0-1-16,-2 1 4 16,-1 1-5-16,-3-1-5 15,0 0-10-15,1-1-228 16,33-10 68-16</inkml:trace>
  <inkml:trace contextRef="#ctx0" brushRef="#br0" timeOffset="16581.39">25031 9691 449 0,'-13'-15'256'15,"1"3"-8"-15,-3 2-124 16,-1 2-26-16,-7 3-55 15,-4 5-53-15,-12 6-8 16,-2 3-1-16,-8 3 4 16,2 2 8-16,-8 2 4 15,7 0 1-15,-7 9-2 16,5 3-3-16,-3 10-5 0,9 0-1 16,-1 13 0-1,13-5 1-15,2 11 2 0,9-7 5 16,5 8-2-16,9-6 2 15,11 3-2-15,6-9-3 16,10 3-4-16,9-10-4 16,12-5-9-16,3-11-2 15,12-9-1-15,4-10 9 16,12-15 1-16,-8-6 11 0,5-8 7 16,-11-2 5-16,2-10 0 15,-14 3 8-15,4-11 6 16,-5 1 0-16,4-11 2 15,-5 0-1-15,-1-13 15 16,-12 12 62-16,-10 1 72 16,-13 12 4-16,-14 3 1 15,-11 14-29-15,-9-1-73 16,-1 1-77-16,-8 3-12 16,4 8-4-16,0 4 7 15,4 5-1-15,1 6-20 16,3 2-35-16,-4 11-51 15,2 5-26-15,-2 11-67 16,5 1-34-16,6 5-27 16,8-5-17-16</inkml:trace>
  <inkml:trace contextRef="#ctx0" brushRef="#br0" timeOffset="17417.68">24856 9854 950 0,'2'8'184'0,"-2"-3"67"15,1-1-285-15,7 11-11 16,-2 8 3-16,2 15 8 0,1 8 27 15,2 14 3-15,-4 0 0 16,4 13-1-16,1-4-1 16,0 11 0-16,1-7 1 15,2 8 1-15,-3-10 4 16,1 4 1-16,-1-15 2 0,2 5 0 16,-3-15 0-16,2-1-44 15,-4-15-44-15,1-2-154 16,-6-14-8-16</inkml:trace>
  <inkml:trace contextRef="#ctx0" brushRef="#br0" timeOffset="17786.53">24382 10770 948 0,'-21'15'241'0,"11"-7"67"0,13-8-282 15,-1-1-82-15,2 0-14 16,-4 0-5-16,9-4 1 16,31-3 9-16,62-59 52 15,-21 27 0-15,-2 2 4 16,8-4-4-16,-13 9 2 15,4-1-2-15,-13 6 1 16,5-4 1-16,-9 7 6 0,5 0 3 16,-13 2 4-16,-4 1 7 15,-13 7 1-15,-5 4 3 16,-10 3 0-16,-4 4 3 16,-5 0-5-16,-3 2-53 15,-2-3-58-15,4-7-132 16,1-6-28-16</inkml:trace>
  <inkml:trace contextRef="#ctx0" brushRef="#br0" timeOffset="18673.72">25899 9578 816 0,'5'-9'401'16,"-5"2"-42"-16,2 16-163 15,-1-9-230-15,2 8-24 16,2 12-3-16,2 9 1 16,1 12-28-16,0 6 29 15,2 8-3-15,-5-12 1 16,-1-5 5-16,-2-10 42 0,-1-8 12 15,-2-12 8-15,0-2 19 16,1-6 9-16,0-2 49 16,-1 1 5-16,0 0-13 15,0-1-48-15,1-39-108 16,5-57-68-16,7 28-11 16,4 4 9-16,4 2 53 15,-7 22 139-15,-1 9 55 16,-5 14 12-16,-4 6 6 15,1 8-27-15,-1 4-55 16,2 3-43-16,-5-2-12 16,1 1-9-16,14 4 2 15,10 18 15-15,41 45 6 16,-39-35 3-16,-1 7 3 16,-6-1 2-16,-2 0 3 15,-5-7-1-15,-4-4 4 0,-2-10 2 16,-2-5 9-16,-2-7 6 15,-2-4 13-15,3-2 4 16,-4-1 22-16,0 0-1 16,0 0-5-16,0-2-13 15,1-6-8-15,7-14-24 16,18-37-6-16,-12 38-3 16,-1-2 2-16,-4 8-1 0,1 0-3 15,-3 5-2-15,1 3-6 16,-3 5-5-16,1 1-9 15,-2 2-3-15,-4 0-4 16,0 0 3-16,2 0 4 16,-1 1 10-16,14 9 6 15,6 7 6-15,40 38 0 16,-34-37-3-16,12-2-6 16,1-8-3-16,6-7-1 15,-5-6 0-15,5-12 6 16,-8-2 7-16,0-7 8 15,-10 5 9-15,0-4 23 16,-11 8 10-16,-2-3 21 16,-7 6-1-16,0-3 2 15,-3 4-19-15,-1 1-4 16,-1 5-13-16,-2 2-6 0,-1 3-17 16,0 2-37-16,0 0-11 15,0 0-7-15,1 1-31 16,26 3-148-16,39 56-126 15,-45-34-29-15</inkml:trace>
  <inkml:trace contextRef="#ctx0" brushRef="#br0" timeOffset="19822.08">23968 11477 685 0,'4'-24'278'0,"-7"5"2"16,1 13-181-16,0 2-53 16,-1-1-49-16,2 4-58 15,0 0-38-15,0 0-17 16,0 1 0-16,-2 1-1 0,-13 25 54 16,-61 56 33-16,28-28 17 15,-13 9 4-15,8-5 3 16,-9 10 0-16,3-3 1 15,-6 13 1-15,7-3 0 16,-13 12 1-16,7-5 2 16,-9 18 1-16,5-7 0 0,-11 20 0 15,9-2 1 1,-12 11 0-16,11-15-1 0,-7 9 0 16,15-22-1-16,-1 0 0 15,15-21 0-15,4-1 1 16,14-16 1-16,2-7 1 15,9-17 0-15,6-8-66 16,7-10-83-16,15-14 6 16</inkml:trace>
  <inkml:trace contextRef="#ctx0" brushRef="#br0" timeOffset="20288.29">24501 11281 841 0,'0'-4'198'0,"0"4"67"15,-1 0-258-15,1 0-32 16,0 0-19-16,0 0-10 16,0 2 2-16,2 30 7 15,4 39 18-15,-6-19 10 16,-1-1 7-16,-2 8-3 15,2-1 2-15,1 23 0 16,0-2 1-16,-1 20-1 16,3 0 6-16,4 23 4 15,-1-11 2-15,4 13 4 16,2-15-1-16,4 8 4 16,-3-22 0-16,2-1 3 15,-2-16-10-15,-1 0-115 0,-4-22-88 16,-4-1-18-1</inkml:trace>
  <inkml:trace contextRef="#ctx0" brushRef="#br0" timeOffset="20751.25">24825 11104 1140 0,'4'-4'240'16,"-6"3"89"-16,4 2-427 15,-2-1-31-15,1 0-6 16,25 8-10-16,60 21 4 15,-25-9 98-15,17 8 0 16,-3-1 7-16,19 3 14 16,-4-3 9-16,26 3-5 15,-1-2 0-15,22 2-3 16,2-6 6-16,32 1 0 16,-10-3 7-16,32 1 2 0,-9-3 3 15,19 3 0-15,-25-2-1 16,18 2 3-16,-30-6-1 15,4 5 2-15,-34-7 0 16,-3 1 3-16,-37-3-2 16,-14-2 1-16,-28-2 1 15,-9-1 5-15,-22-4 4 0,-7-1-9 16,-17 1-163 0,-29 8 54-16</inkml:trace>
  <inkml:trace contextRef="#ctx0" brushRef="#br0" timeOffset="21386.32">21463 13968 897 0,'3'9'151'0,"-7"-2"89"15,10 11-264-15,3 5-15 16,2 9 5-16,4 4 23 0,7 1 1 16,-3-10-1-16,0-4-3 15,1-9-1-15,-1-6-3 16,-2-6 0-16,2-6 3 16,2-6 6-16,2-9 8 15,0-2 8-15,1-8 8 16,-3 2 0-16,-5-3 11 15,-4 4 0-15,-5-6 2 16,-6 1-6-16,-6-7 1 16,-2 3-8-16,-8-3-16 15,-1 8 38-15,-7 5 43 16,2 9 11-16,-3 0 25 16,3 9 15-16,1 1-37 15,6 4-46-15,1 4-27 16,5 2-39-16,0 12-35 15,0 11-9-15,-3 19-1 0,2 11 9 16,0 14 10-16,6-3 29 16,5 4-5-16,5-14 3 15,11-4-2-15,10-17 0 16,21-7 1-16,11-21-11 16,30-20-266-16,11-29 85 15</inkml:trace>
  <inkml:trace contextRef="#ctx0" brushRef="#br0" timeOffset="22003.47">24407 13094 771 0,'2'-1'184'15,"-2"3"41"-15,-3 1-234 16,2-2-16-16,0 9-9 15,-4 29 2-15,-5 54 20 16,1-31 9-16,3-8 3 16,2-1 1-16,0-16-1 15,3-8-2-15,4-11-3 16,2-8-2-16,-2-9 1 0,4-7 11 16,5-4 10-16,5-12 12 15,1-6 5-15,5-8 4 16,-3-2-8-1,-1-8-4-15,-9 5-9 0,-2-6 1 16,-6 4-8-16,-4-3-38 16,-6 11-1-16,-5 5 17 15,-2 10 1-15,-9 8 20 16,3 8 42-16,-4 5 5 16,0 6-18-16,-2 8-6 15,4 6-21-15,-4 10-9 16,8 8-9-16,-1 14-2 15,8 3 0-15,6 12 1 16,8-6 2-16,10 4-1 16,7-9 2-16,16 4-1 0,10-14-1 15,30-12 4-15,14-19 3 16,37-33-27-16,12-28-224 16,37-39 71-16</inkml:trace>
  <inkml:trace contextRef="#ctx0" brushRef="#br0" timeOffset="22656.09">28388 11756 950 0,'-2'11'188'0,"-2"-4"76"15,2 4-286-15,-2 14-5 0,-3 4-1 16,-1 10 4-16,-1 4 15 16,3 5 4-16,0-11-1 15,2-1 0-15,1-10 0 16,3-4 4-16,1-13 0 16,0-3 7-16,2-5 2 15,0-1 6-15,-3-1 1 16,0 0 5-16,1-1-3 15,20-9 5-15,39-52-3 0,-30 27 4 16,-7-1-3-16,-1-5 4 16,-7 2-4-16,-4-9-1 15,-5 3-5-15,-7-6-6 16,-5 9-5-16,-5 6 23 16,-3 14-1-16,-8 6-9 15,-4 15-3-15,-9 9-13 16,-3 5-29-16,-11 10-7 15,4 7 7-15,-2 14 5 16,8 3 9-16,0 11 3 16,8 2 4-16,1 15 1 15,7-9 0-15,8 11 0 16,15-5 3-16,16 5-1 16,15-16 1-16,28-3 4 15,14-24 5-15,38-21-279 0,10-35 97 16</inkml:trace>
  <inkml:trace contextRef="#ctx0" brushRef="#br0" timeOffset="25898.33">21614 14676 677 0,'-5'13'163'16,"2"-4"40"-16,4-3-190 15,5 10-32-15,0 8-1 0,3 13 4 16,0 6 12-1,0 12 1-15,-4-4-1 0,-1 13 2 16,0-4-1-16,-3 6 1 16,0-11 0-16,-1 7 2 15,-1-14 0-15,2 2 1 16,0-8 0-16,4 3-28 16,1-9-93-16,5-4-77 15,4-15-35-15</inkml:trace>
  <inkml:trace contextRef="#ctx0" brushRef="#br0" timeOffset="26135.29">21908 14670 465 0,'13'13'197'16,"-6"0"-14"-16,-6-2-86 0,4 12-112 0,-1 6-1 15,3 15 4-15,3 3 4 16,2 11 3-16,-1-1 2 16,9 16 4-16,-1-8 3 15,3 7 2-15,-1-4 2 16,2 11-2-16,-3-13-97 16,4 11-89-16,-6-17-4 15</inkml:trace>
  <inkml:trace contextRef="#ctx0" brushRef="#br0" timeOffset="26584.75">24314 13981 633 0,'6'21'347'0,"-3"-14"-62"0,-5 10-78 15,5 14-241-15,3 28 5 16,1 9 14-16,5 19 9 16,-2-1 8-16,3 5 3 15,-3-15-3-15,3 5 1 16,-4-16-1-16,4 3 0 15,-3-12-5-15,0-1-49 16,1-11-58-16,0 4-171 16,3-9-11-16</inkml:trace>
  <inkml:trace contextRef="#ctx0" brushRef="#br0" timeOffset="26831.46">24907 13962 630 0,'16'-17'260'16,"-11"7"-15"-16,-5 10-141 15,4 9-124-15,2 8-10 16,4 24 2-16,3 12 11 16,3 26 15-16,-1 2 5 15,-2 19 8-15,-3-11-2 16,1 10-1-16,-2-12-3 15,8 8 1-15,4-12-1 16,7 5-150-16,8-14-91 16,24-11-15-16</inkml:trace>
  <inkml:trace contextRef="#ctx0" brushRef="#br0" timeOffset="27215.58">28275 12668 1115 0,'-9'11'176'16,"9"0"114"-16,2 8-337 15,3 22 1-15,-3 10 17 16,1 24 14-16,-1 5 13 16,0 17 3-16,-1-8 0 15,4 4-2-15,2-15 1 0,1 5 2 16,1-22-1-16,5 2 1 15,0-10 6-15,4 1-81 16,2-14-76-16,9-3-141 16,2-24-60-16</inkml:trace>
  <inkml:trace contextRef="#ctx0" brushRef="#br0" timeOffset="27449.1">28718 12883 1072 0,'7'-19'285'16,"-5"16"84"-16,-1 5-329 16,0-2-38-16,-1 0-36 15,0 0-28-15,2 6-4 16,7 30 16-16,12 55 17 16,-8-25 25-16,4 19 11 0,-4-10 4 15,1 6 2-15,-2-12 0 16,-1 7 1-16,1-12-5 15,5 17 32-15,2-3-75 16,5 20-273-16,-7-15 95 0</inkml:trace>
  <inkml:trace contextRef="#ctx0" brushRef="#br0" timeOffset="40450.22">21374 14786 267 0,'-18'6'170'16,"5"-6"-4"-16,3-3-63 15,5 2-36-15,5-3-26 16,5 6-38-16,-5-4-9 16,1 1-1-16,9-2 2 15,16-8 3-15,36-20 0 0,-36 20-1 16,5-7 1-16,1 2-1 15,6-9 0-15,0 0 2 16,14-8-2-16,-3 2 0 16,9-3 1-16,-5 5 0 15,3 3 0-15,-11 8 1 16,0 2 0-16,-9 7 1 16,0-3 1-16,-9 1 0 15,2-1 0-15,-6 4 2 16,-3-2 0-16,-9 3 2 0,0 3 0 15,-7 3-1-15,0 0-79 16,-4 1-82-16,-1 0 0 16</inkml:trace>
  <inkml:trace contextRef="#ctx0" brushRef="#br0" timeOffset="41117.55">24188 14244 765 0,'-2'3'175'0,"0"-5"24"16,2 1-268-16,0 0-23 16,1-1-5-16,7 1 3 15,18-5 39-15,47-18 47 16,-38 5 6-16,8-7 0 15,-1 3-1-15,10-8-1 16,-3 3 1-16,16-6-2 16,-2 0 4-16,11-6-2 15,-5 3 3-15,6-7-2 0,-11 7 3 16,8-5-2-16,-7 5 1 16,8-6 0-16,-8 5 2 15,10-8-2-15,-11 9 2 16,2 0-1-16,-14 9 2 15,0 1-1-15,-16 10 0 16,-7 3 1-16,-14 6 1 16,-5 3 3-16,-8 4 1 0,-3 1-1 15,1 0-31-15,-1 0-122 16,0 0 26-16</inkml:trace>
  <inkml:trace contextRef="#ctx0" brushRef="#br0" timeOffset="41685.05">27897 12698 456 0,'-21'12'231'15,"8"-9"7"-15,1 0-83 16,4-3-87-16,2 0-22 16,6 0-35-16,2 1-32 15,-2-1-12-15,0 0-1 16,2 0 9-16,20 0 7 16,39 0 14-16,-23-5-1 15,1-2 2-15,12-7-2 16,-3-1 1-16,20-6 0 15,-2-3 1-15,16-8 0 16,-4 0 2-16,14-2-1 16,-10 3 1-16,3-3 0 15,-15 7 1-15,-1 0 0 16,-15 4 0-16,-1 1 0 16,-12 7 1-16,-2 1 1 15,-15 5 0-15,-5 4 4 16,-11 2 1-16,-2-2 8 15,-5 5-62-15,-9-4-163 0,-10-10 39 16</inkml:trace>
  <inkml:trace contextRef="#ctx0" brushRef="#br0" timeOffset="48471.53">20833 13985 369 0,'3'4'190'0,"-2"-2"-37"16,-2 3-60-16,1-5-109 16,0 9-8-16,1 30 1 15,6 64 15-15,3-32 0 16,2-6 4-16,4 10 0 16,-3-9 4-16,-1 8-2 15,-5-3 3-15,2 7-1 16,-2-13 0-16,4 2-1 0,-1-14 3 15,3 2-1-15,-2-9 1 16,0 6 0-16,-2-12 2 16,-1 3-64-16,-1-10-84 15,-3-7 6-15</inkml:trace>
  <inkml:trace contextRef="#ctx0" brushRef="#br0" timeOffset="48791.71">21014 14139 498 0,'4'12'312'0,"-4"-2"-72"16,6-11-73-16,-4 10-175 15,3 6-25-15,5 14 2 16,0 7 15-16,3 19 7 16,1-1 7-16,1 9 0 15,-2-4 3-15,3 7-1 0,-4-10 1 16,3 11 1-16,-3-10 0 16,-2 4-32-16,-2-7-25 15,-1 5-126-15,1-7-44 16,3-4-52-16</inkml:trace>
  <inkml:trace contextRef="#ctx0" brushRef="#br0" timeOffset="57386.64">23483 13482 964 0,'-9'-12'342'0,"0"3"27"16,7 4-265-16,0 3-62 15,2 1-51-15,0 0-19 16,0 1-11-16,0 0-17 16,0 0-5-16,0 0-16 15,0 0 7-15,0 0 5 16,0 1 18-16,0 5 11 16,4 15 21-16,14 49 5 15,-12-32 5-15,3 16 3 0,0 1 1 16,0 10 2-16,-2-3 0 15,2 1 1-15,-1-14-4 16,0 3-12-16,1-10-6 16,0-4-17-16,-1-10-13 15,-2-5-32-15,-1-9-15 16,1-6-56-16,-1-8-5 0,7-21-53 16,6-11-13-16</inkml:trace>
  <inkml:trace contextRef="#ctx0" brushRef="#br0" timeOffset="57673.43">23778 13384 420 0,'9'2'158'0,"-4"-1"1"15,-5 0-106-15,0 5-57 16,0-6-16-16,0 1-1 15,0 0 2-15,2 29 5 16,4 38 8-16,-3-24 2 16,1-2 1-16,2 7 1 0,-1-6-1 15,4 1-1-15,1-9 2 16,1 0 1-16,-3-8 1 16,4 4 3-16,-4-4 2 15,0 3-7-15,1-1-63 16,12 0-73-16,4-11-6 15</inkml:trace>
  <inkml:trace contextRef="#ctx0" brushRef="#br0" timeOffset="58184.36">27114 12098 289 0,'0'0'141'0,"0"0"-17"0,0 1-44 16,0 10-94-16,3 19 2 16,5 41 4-16,-3-24 2 15,5 0 2-15,2 4 1 16,-1-4 2-16,1 3 0 16,0-4 2-16,-1 4 3 15,0-7 0-15,2 5-11 16,-2-11-32-16,2 0-56 15,-3-12-25-15,5-6-43 16</inkml:trace>
  <inkml:trace contextRef="#ctx0" brushRef="#br0" timeOffset="58495.03">27824 11900 940 0,'0'5'175'15,"0"-5"78"-15,2 4-286 16,-2-4-7-16,0 1 5 16,0 23 3-16,0 49 20 15,1-24 5-15,-2-3 5 0,2 7 1 16,-2-8 0-16,3 0 1 15,-1-6 1-15,0 1-1 16,3-5 0-16,-1-2 2 16,-1-3-1-16,2-2 1 15,1-4 1-15,1 1-94 16,7 0-151-16,9-3 20 16</inkml:trace>
  <inkml:trace contextRef="#ctx0" brushRef="#br0" timeOffset="73514.17">21715 13495 426 0,'-16'-21'306'0,"-3"1"-32"15,0 11-64-15,-2-3-118 16,5 3-42-16,-2 3-8 15,3-1-22-15,-1 2-1 16,0 1-3-16,-9 2-8 16,-6-1-31-16,-17 7-16 15,-4 1-2-15,-6 0 18 16,5 1 19-16,-2 2 23 16,11 1 9-16,-4 4-3 15,3 3-16-15,-5 4-14 16,11-1 0-16,-2 2 0 15,5-2 1-15,-7 13-4 16,-1 6 2-16,-10 17-3 16,0 5 1-16,-5 16 1 15,7-9 4-15,-1 6 0 16,8-9 3-16,-7 10 0 0,10-5 0 16,-6 9-1-16,7-7-2 15,-2 3-3-15,15-13-2 16,2 7-4-16,8-5 2 15,3 8 0-15,5-6 2 16,5 14 1-16,4-9 4 16,6 19 1-16,5-3 1 0,5 18 2 15,1-9 0 1,3 11 0-16,-3-19-4 16,5 8 0-16,1-17-1 0,8 4 1 15,2-13 2-15,11 10 2 16,0-14 2-16,11 6 1 15,-1-8 2-15,15 4 4 16,-1-19 0-16,15 3-1 16,-9-13-1-16,10 0-2 15,-9-14-2-15,11 3 1 16,-10-10-1-16,14 1 0 16,-9-7 0-16,7-3 0 15,-14-7 0-15,3-6-2 16,-14-7 2-16,6-5 1 15,-10-4-1-15,4-4 0 16,-6 3 0-16,1-11 0 16,-5 1-1-16,3-9 0 0,-4-3 1 15,2-12-15-15,-4 2-20 16,6-15-60-16,-4 5-35 16,5-22-154-16,0 2-7 15</inkml:trace>
  <inkml:trace contextRef="#ctx0" brushRef="#br0" timeOffset="74220.63">21288 13272 462 0,'8'11'104'16,"2"-7"38"-16,3-2-129 15,12 5-22-15,6 1 3 16,11 4 3-16,2-1 1 16,12 0-1-16,-4 0 0 0,13 4 1 15,-5 0-1-15,8 8 0 16,-11 4 0-16,4 5-1 15,-11 0 0-15,5 11 0 16,-9-3 1-16,12 12-1 16,-5 0 0-16,9 8 1 15,-4-6 0-15,3 11 1 16,-8-10 1-16,1 7-1 16,-10-3 1-16,2 11 0 15,-9-7-1-15,2 9-1 16,-8-3 1-16,3 13 0 15,-8-5 0-15,0 16 1 16,-7-11 1-16,-1 8-2 16,-9-14-1-16,-6 3 0 15,-3-13 1-15,-7 15 0 16,-2-10 3-16,-7 16 1 16,-1-8 1-16,-9 13 2 0,-1-11 0 15,-13 14 4-15,0-16-1 16,-12 10 2-16,6-14-2 15,-14 7 1-15,6-18-3 16,0 1-1-16,9-12-2 16,-5 3-63-16,14-14-79 15,3-2 4-15</inkml:trace>
  <inkml:trace contextRef="#ctx0" brushRef="#br0" timeOffset="75036.28">23931 12891 885 0,'-26'-9'319'15,"-5"-2"7"-15,6 4-242 0,-16 7-222 16,-9 2-36-16,-4 8 3 16,6 5 13-16,-11 14 19 15,10 3 134-15,1 10 8 16,2 2-2-16,-2 10 0 15,11-4 1-15,1 4 4 16,8-8 1-16,2 9 3 16,4-4-1-16,0 11-2 15,9-6-4-15,3 15-2 16,6-3-1-16,7 14-1 16,7-10 1-16,7 18 2 15,2-7 0-15,5 18-1 16,-1-13-1-16,4 16 5 15,-5-15 1-15,4 0-4 16,-1-17 1-16,11 8 1 0,0-15-5 16,10 5 0-16,2-9 3 15,10 5 3-15,-6-11 0 16,8 4-1-16,-8-5 0 16,3 2 3-16,-8-7-1 15,8 0 2-15,-7-9 1 16,8-3 2-16,-4-12 0 0,7-1 0 15,-6-9 0-15,4 1-1 16,-8-5-1-16,9-2 1 16,-7-3-2-16,7-4-1 15,-1-3-1-15,7-3 0 16,-8-5-1-16,4 0 0 16,-13-4 0-16,3-4-8 15,-10-6-38-15,6-22-173 16,-4-14 39-16</inkml:trace>
  <inkml:trace contextRef="#ctx0" brushRef="#br0" timeOffset="75291.25">23589 12902 85 0,'-1'4'0'0</inkml:trace>
  <inkml:trace contextRef="#ctx0" brushRef="#br0" timeOffset="75785.35">24971 12865 1 0,'62'15'7'0,"6"9"1"0,-12 0-1 15,1 11 2-15,-10 3-2 16,7 6-1-16,-8-2-3 16,7 9 1-16,-7-4-1 15,5 8 2-15,-10-6 1 16,2 10-2-16,-11-1 103 15,3 6 0-15,-9-3-4 16,2 13-1-16,-5-6 3 16,0 3-105-16,-2-4 2 15,-2 4-2-15,-6-11 1 0,-6 9-1 16,-4-8 0-16,-5 10 4 16,-8-4-1-16,-5 8 2 15,-5-9 0-15,-10 8 0 16,-3-12-2-16,-5 13 4 15,0-7 0-15,-5 6 2 16,5-10 1-16,-6 5 3 16,5-10-1-16,-9 7 1 15,4-5-4-15,-12 14 0 16,4-6-4-16,-14 12 0 16,1-6-2-16,-12 16-2 15,8-9-45-15,-17 15-100 16,10-13 15-16</inkml:trace>
  <inkml:trace contextRef="#ctx0" brushRef="#br0" timeOffset="76500.67">27333 11582 586 0,'-20'-4'291'16,"8"2"-26"-16,3 1-110 0,-6 4-158 15,-9 17-26-15,-6 8-5 16,-8 15-3-16,-3 9 7 15,0 14 6-15,9-10 15 16,0 10-1-16,8-7 2 16,1 10-4-16,5-4 1 15,0 23-3-15,7 0 2 16,-2 20 1-16,6-2 2 16,5 21 3-16,2-15 2 0,6 13 3 15,6-17 1 1,8 10-1-16,2-23 1 0,12 7 1 15,3-15-1-15,9 4 0 16,1-14 0-16,9 6 1 16,-4-17-2-16,11 2 0 15,-2-17 0-15,12 0 2 16,-6-12-1-16,11 3 3 16,-4-11 1-16,14 3 0 15,-8-7-1-15,16-1 0 16,-12-6 0-16,13-3-1 15,-12-6 0-15,9-5 2 16,-13-6-1-16,14-2-1 16,-15-6-1-16,14-6 2 15,-6-2-1-15,13-8-84 16,-14-5-97-16,18-11-34 16,-21-10-107-16</inkml:trace>
  <inkml:trace contextRef="#ctx0" brushRef="#br0" timeOffset="77237.53">27194 11677 624 0,'8'-4'100'16,"7"-7"52"-16,24-9-248 15,11-6-16-15,23-6 6 0,8-1 16 16,10-1 16 0,-10 8 64-16,4-2 12 0,-10 3 1 15,12-3 1-15,-9 0 0 16,14-3 3-16,-2 2-1 16,16 3 2-16,-7 7 0 15,16 6 6-15,-8 7-1 16,14 9 0-16,-13 6-1 15,12 11 0-15,-9 7-5 0,14 9 1 16,-13 1 8-16,8 13-3 16,-17-4 18-16,3 11 3 15,-23-6-3-15,2 17-9 16,-16-3-1-16,6 11-19 16,-16-4-6-16,2 16 1 15,-17-8-1-15,-3 17-2 16,-16-9 0-16,-8 17 0 15,-10-10 0-15,-5 25 3 16,-5-14 0-16,-12 16 2 16,4-16 0-16,-8 8 2 15,-3-24 0-15,-13 6 2 16,4-17 0-16,-22 15 3 16,-5-10 1-16,-18 14 0 15,1-12 1-15,-21 7 5 16,6-20 0-16,-12 2 4 0,10-20 4 15,-11-1 4-15,17-12-5 16,-11 3 5-16,8-4-5 16,-16 8-6-16,4-7-4 15,-22 5-63-15,4-2-117 16,-15-9 16-16</inkml:trace>
  <inkml:trace contextRef="#ctx0" brushRef="#br0" timeOffset="78853.31">26266 8934 1040 0,'-13'-10'223'0,"0"-7"97"16,2-5-314-16,-4-4-13 15,0 0-2-15,-5 1-3 16,0 4-1-16,-6-1 0 0,-1 5 4 16,-9 0-1-16,1 4 0 15,-5 0 12-15,3 3 5 16,-3 1 20-16,4 2 3 16,-4 1-2-16,3 3-10 15,-19 5-5-15,1 6-20 16,-22 9-2-16,-2 10-2 15,-11 13 1-15,17 0 2 16,-12 10 3-16,17-4-2 0,-6 5 1 16,8-8 2-16,-8 4 0 15,14-6 0-15,-6 4 1 16,11-3-1-16,-11 11-1 16,5 1-1-16,-10 17 1 15,2-3-1-15,-4 10 1 16,12-8 2-16,-1 6 0 15,13-10 0-15,0 11-2 16,11-9-1-16,1 6-3 16,8-11 0-16,2 11-3 15,9-9 0-15,3 15 4 16,6-4 2-16,2 9 1 16,4-13 0-16,8 9-1 15,4-15-4-15,9 6-1 16,3-6 1-16,12 10 1 0,1-14 3 15,9 2 2 1,0-11 3-16,9 0 0 0,-3-13 1 16,10 3 0-16,1-7 0 15,18-3-2-15,-3-9 2 16,15-7 2-16,-2-8 0 16,18-9 4-16,-9-10 0 15,13-12 0-15,-7-5 0 0,20-15 0 16,-11-2-1-16,10-5 0 15,-15-1-3-15,10-13 2 16,-23 6-3-16,6-9 3 16,-15 0-1-16,13-9 1 15,-14 11-3-15,18-15 2 16,-10 6-2-16,5-10 2 16,-19 11 0-16,-1-4 3 15,-25 16 3-15,-5 2 10 16,-12 11-1-16,0-12 4 15,-7 6-3-15,1-5 1 16,-7 1 11-16,-2-3 40 16,-9 15 11-16,-2-1 27 15,-5 4 4-15,-2 1-13 16,-2 6-40-16,-3-12-11 16,-4 2-26-16,-5-8 5 0,-2 1-4 15,-5-7 10-15,-1 8-5 16,-3-3 15-16,0 10-10 15,-3-1-4-15,1 7-12 16,-5-3 1-16,5 3-19 16,-5-7-5-16,2 4-6 0,-8-2-13 15,-1 6 0-15,-11 0-1 16,6 9 2-16,-9 2 1 16,7 8 10-16,-10 2-16 15,2 7-15-15,-15 2-19 16,7 5 4-16,-2-1 5 15,10 6 15-15,4 0 18 16,17 1 5-16,-11 6-79 16,4 6-37-16,-8 11-138 15,2 5-133-15,-7 5-24 16</inkml:trace>
  <inkml:trace contextRef="#ctx0" brushRef="#br0" timeOffset="79401.43">26586 9082 707 0,'-1'6'242'15,"1"1"28"-15,1-8-190 16,-1 1-70-16,0 0-13 16,1-1-15-16,13-3 1 15,20-4 11-15,45-16 5 16,-31 5 3-16,7-2 0 16,-6-1-1-16,9-6 0 15,-5 0 0-15,12-2 1 16,-5 3-1-16,5-2 0 0,-7 6-1 15,-2 2 1 1,-15 6-1-16,-5 4 1 0,-15 5 2 16,-4 2 4-16,-9 2 0 15,-1 1 3-15,-5 0-2 16,0 1 1-16,-2 0-4 16,0 0-95-16,0 0-128 15,0-1-47-15,0-1-121 16</inkml:trace>
  <inkml:trace contextRef="#ctx0" brushRef="#br0" timeOffset="79833.14">28085 8347 628 0,'14'-3'321'0,"-4"-1"-28"16,-20-2-91-16,10-3-192 0,0-3-1 15,-2 0 17-15,2 0 5 16,-2 2 11-16,1 5 2 15,1 2 22-15,1 3-14 16,-1 0-16-16,0 0-18 16,0 0-22-16,0 0-34 15,0 0-11-15,0 1 0 16,4 21 2-16,7 48 17 16,1-18 10-16,-5 1 10 0,2 8 3 15,0-9 5 1,1 2 4-16,-4-12 0 0,6 3 4 15,-4-10 1-15,0 3-98 16,-1-2-74-16,-5 3-142 16,-5-8-77-16</inkml:trace>
  <inkml:trace contextRef="#ctx0" brushRef="#br0" timeOffset="80199.14">27820 8809 1031 0,'-4'2'219'15,"6"-2"97"-15,-2 0-311 16,0 0-3-16,0-1-7 16,0 0-1-16,1 0-1 15,11-5 2-15,21-9 2 16,49-24 3-16,-32 17-1 15,8-3 2-15,-7 2 0 16,12-3 1-16,-11 3-1 16,6 0 1-16,-12 2-1 0,-1 2 3 15,-18 6-1-15,-5 4 7 16,-11 2 3-16,-6 2 6 16,-3 5 2-16,-2 0 5 15,-2-1-5-15,2 1-4 16,-1 0-22-16,0 0-42 15,1 0-41-15,-1 0-254 16,-1 1 1-16,-8 6-104 16</inkml:trace>
  <inkml:trace contextRef="#ctx0" brushRef="#br0" timeOffset="80701.93">28759 8230 918 0,'-2'-3'288'16,"1"3"43"-16,0 2-274 15,1-2-21-15,0 0-54 16,-1 0-24-16,0 0-1 16,-1 1 3-16,-8 25 11 15,-21 51 10-15,11-26 16 0,1 10 0 16,3-9-2-16,1 1-5 15,3-11-5-15,7-1-6 16,7-14-5-16,4 1-7 16,4-8 4-16,2-3 0 15,0-7 8-15,3-4 6 16,-4-5 9-16,2-2 6 16,-4-5 6-16,5-3 4 15,1-2 0-15,8-14 1 16,3-5-5-16,7-15-8 15,-3-1-5-15,-5-6 3 16,-9 10 0-16,-6 3 16 16,-9 14 40-16,-3 6 28 15,-2 10 8-15,1-1 10 16,-2 7-15-16,0-2-22 16,0 2-21-16,-1 0-7 0,2 2-11 15,3 0-4-15,0 0-21 16,0 1-69-16,0 0-59 15,0 0-157-15,0 0-34 16,1 1-35-16,0 0-93 16</inkml:trace>
  <inkml:trace contextRef="#ctx0" brushRef="#br0" timeOffset="81072.72">29422 8098 566 0,'6'-3'208'0,"-4"6"35"16,-3-4-164-16,0-1-12 16,0 2-35-16,0 0-30 15,0 0-16-15,-2 2-4 16,-17 8 0-16,-54 55 0 16,32-33 7-16,-4 14-3 15,13-8 3-15,5 5 3 16,9-3 3-16,1 1 0 15,12-11 3-15,6 2-4 16,5-12-3-16,12-2-2 16,12-9 1-16,9-7 2 0,3-9 5 15,1-5 8 1,-8-2 15-16,-8-2 89 0,-12 5 24 16,-7 1 45-16,-6 3 13 15,-1-1 2-15,-2-1-86 16,-4-9-26-16,-2-2-58 15,-5-9-58-15,-3 0-44 16,-10-3-342-16,-6 10 64 16</inkml:trace>
  <inkml:trace contextRef="#ctx0" brushRef="#br0" timeOffset="81602.67">29478 8379 398 0,'22'12'73'15,"-27"-9"44"-15,19 2-120 16,3 0 7-16,3 1 5 16,-2-5 4-16,5-4 15 15,-2-5 6-15,4-12 52 16,0-1 30-16,1-7 48 15,-5-2 5-15,-2-3 35 0,-6 1-51 16,0-7-9 0,-3 3-36-16,-2-4-6 15,-2-2-41-15,-3-11-2 0,1 1-26 16,3-11-16-16,-1 1-13 16,1-1-2-16,-2 17-1 15,-2 4 3-15,-3 15 2 16,-3 5-4-16,1 11-1 15,-3 0-3-15,2 6-13 0,-4 1-26 16,-3 2-6-16,-9 2-15 16,-3 2-3-16,-4 6-2 15,0 4 18-15,1 12 0 16,5-1 9-16,5 9-5 16,7 1 10-16,6 10 4 15,7-2 8-15,13 11 6 16,5-4 14-16,18 4 5 15,5-11 1-15,16 0 4 16,-3-14-2-16,10-1-29 16,-10-9-39-16,10-3-212 15,-9-6-33-15,-3-7-97 16</inkml:trace>
  <inkml:trace contextRef="#ctx0" brushRef="#br0" timeOffset="82031.27">28029 9048 1002 0,'-15'24'222'0,"9"-17"94"16,6-7-292-16,1 0-20 16,-1 0-9-16,0 0-9 15,0 0-6-15,10-2 1 16,30-5 2-16,71-23 7 16,-21 0 8-16,26-11-1 15,-6 1 1-15,19-14 0 16,-11 3-1-16,17-4 2 15,-12 5 0-15,24-3 1 16,-14 14-1-16,7-4 2 16,-24 8-1-16,0 0 2 15,-29 6-1-15,-7-1 3 0,-19 11-1 16,-6 4 1 0,-19 4 0-16,-7 5-36 0,-13 4-73 15,-7 4-193-15,-17 3 6 16</inkml:trace>
  <inkml:trace contextRef="#ctx0" brushRef="#br0" timeOffset="82410.03">28276 9209 673 0,'-9'0'145'16,"16"-1"57"-16,6-4-197 0,25-7-10 15,18-7-1-15,39-12 3 16,12-6 3-16,34-16 2 16,-6 0-2-16,23-13 0 15,-13 4 1-15,28-6-1 16,-19 9-2-16,27 1 0 15,-24 8 1-15,19-2 0 16,-26 12 1-16,7-3 1 16,-32 7 0-16,-6 5 1 0,-36 10-1 15,-13 3 3-15,-30 8 4 16,-11 2 10-16,-15 4 6 16,-7 3 10-16,-6 0-1 15,-1 1-78-15,-1 0-176 16,-1-1 26-16</inkml:trace>
  <inkml:trace contextRef="#ctx0" brushRef="#br0" timeOffset="98473.54">7801 8357 587 0,'-4'5'173'16,"2"-5"24"-16,2 0-172 15,0 0-52-15,0 0-21 16,0 0-1-16,1 1 2 0,19 9 14 16,53 26 7-16,-31-20 11 15,12 5 3-15,-1-4 3 16,18 2 2-16,0-6 3 16,17-1 0-16,0-4-1 15,17 0-1-15,-8-3-1 0,17 1-2 16,-9-1-1-16,16 1 1 15,-10-2 2 1,19 0 0-16,-10-3 4 0,16 0 3 16,-16-1 2-16,23-2-1 15,-18 0 2-15,16 0 0 16,-17-2 1-16,19 3-4 16,-27-3 1-16,8 6-2 15,-19-1-1-15,6 1-3 16,-21 0 5-16,2 4 2 15,-21-2 2-15,-5 0 3 16,-19 2 0-16,-10-4 2 16,-15 3-70-16,-9 3-72 15,-14-5 2-15</inkml:trace>
  <inkml:trace contextRef="#ctx0" brushRef="#br0" timeOffset="98933.46">8106 8864 720 0,'4'3'105'0,"22"-8"85"16,12-2-219-16,30-9 2 16,19-4 16-16,37-10 3 15,1 2 6-15,36-3 2 16,-8 2 1-16,29 0-1 16,-15 4 0-16,31-2-1 15,-17 6-2-15,20-4-1 16,-10 0 3-16,32-7-4 15,-15 2-3-15,25-10 5 16,-13 5-1-16,15-3-4 16,-29 8 4-16,15-2 3 15,-38 8-6-15,5 0 0 16,-40 4 0-16,-5 4 0 0,-41 4-1 16,-11 1 5-16,-33 5 3 15,-12-1 8-15,-20 3 6 16,-7 0 13-16,-11 3 5 15,-3 0-206-15,-6 0 78 16</inkml:trace>
  <inkml:trace contextRef="#ctx0" brushRef="#br0" timeOffset="118496">7555 8333 481 0,'17'6'84'16,"-22"-4"48"-16,23 3-142 15,2-1-7-15,16 0 4 16,5-3 8-16,13-2 2 16,-1-3 1-16,10 2 0 15,-7 1-1-15,7 3-1 16,-9 5-1-16,4 3 0 16,-9 2-1-16,7 2-4 15,-8 0-1-15,14-1 0 16,-4 0 0-16,11 1 1 15,-1 1 5-15,13 1 2 0,-8 1 2 16,12 3 1-16,-7-3 0 16,8 2 0-16,-13-5 1 15,6 0-2-15,-15 0 1 16,4-1-2-16,-10-1-2 16,9-3 0-16,-10-5 0 15,7 2-1-15,-10-1 2 16,0-3 0-16,-10 3 2 15,-1 2 0-15,-10-2 2 0,2 3 2 16,-9 3 1-16,-2 1 3 16,-2 1 0-16,-4 1-10 15,-9 0-39-15,-5 2-68 16,-8-2-4-16</inkml:trace>
  <inkml:trace contextRef="#ctx0" brushRef="#br0" timeOffset="119058.18">8163 8656 832 0,'-11'-6'226'0,"4"1"4"16,12 2-320-16,10-3-91 15,15-7-2-15,5-3 17 16,21 0 34-16,-1-1 114 16,11 1 1-16,-7 7 5 0,6-2 0 15,-4 0 2-15,10-1-5 16,-7 2-2-16,17-1-4 15,-4 2 3-15,12 2-2 16,-7 4 6-16,16-3 1 16,-8 4 4-16,15-1 2 15,-6 1 5-15,14 1 1 16,-12 4 1-16,9 0 0 16,-17 2-1-16,9 5 2 15,-18-1-2-15,6 1-2 16,-12 1 0-16,10-3-1 15,-12-5-3-15,9-3 0 16,-8-1 1-16,10-2 2 16,-10-1 2-16,8 1-1 15,-13 1 3-15,0 1-2 16,-19 4 0-16,-3-2 0 0,-14 1 1 16,0 3 0-16,-11-5 2 15,3-1 0-15,-5 1 2 16,7 0 3-16,0-2 4 15,21-1-68-15,9-11 27 16</inkml:trace>
  <inkml:trace contextRef="#ctx0" brushRef="#br0" timeOffset="178061.17">4466 10929 543 0,'3'0'222'16,"-2"0"4"-16,0-1-120 15,0 0-97-15,0-1-7 16,0-1-14-16,0 1-3 16,1 0 3-16,2-2 4 15,5 0 3-15,6-1 2 16,2 0 2-16,41-7 2 0,-32 8 1 15,8 0-2 1,1 1 0-16,4 3 1 16,-1 4-2-16,7 2-5 0,-5 3-2 15,8 2-4-15,-3 0-3 16,9 2-2-16,-3-2 5 16,9 3 0-16,-3-5 3 15,8 0-2-15,-6-4 3 16,11 1-2-16,-4-4 2 15,13 2-1-15,-6 3 3 16,14 1-1-16,-11 2 3 16,14 0 0-16,-10 2 2 0,14 3 3 15,-8 1 0-15,11 1 0 16,-17-1 0-16,15 0-1 16,-13-7-3-16,10 1 3 15,-10-5-1-15,13 0 2 16,-13-4 0-16,13 2 0 15,-11-3-2-15,12 2 2 16,-13-1-2-16,9-1 1 16,-13 0-1-16,14-2 1 15,-13-2-1-15,15-4 4 16,-9-3 4-16,16-6-3 16,-13 1 0-16,9-1-4 0,-17 4-2 15,8 2-5 1,-16 5 2-16,11 1 1 0,-8 2 1 15,7 2 2-15,-6 0 1 16,10 1 0-16,-10-3 0 16,11 1 0-16,-8-1 0 15,6 0-1-15,-10-1 1 16,6 3-1-16,-12 1 0 16,8-2-1-16,-5 2 1 15,5 2 0-15,-8-2-1 0,10-2 0 16,-8 2 1-16,7-4 0 15,-4 2-1-15,8-2 1 16,-11 3-1-16,3 0-1 16,-13 7-3-16,2-1 0 15,-9 1 0-15,9 3 0 16,-7 0 3-16,8 1 4 16,-3-3 0-16,8 0 2 15,-9-4 0-15,8-2 0 16,-8-2-2-16,5 0 0 15,-13 0-1-15,3 2-1 16,-13-1 1-16,2 0 0 16,-10-1-1-16,2 1 1 15,-10-3 0-15,3 1 0 16,-9 1 0-16,1 0 4 16,-8 1 2-16,0 0 5 0,-6-1 1 15,-1 4 3-15,-4-2-4 16,2 2-1-16,-5-3-5 15,1 1-188-15,20 7 59 16</inkml:trace>
  <inkml:trace contextRef="#ctx0" brushRef="#br0" timeOffset="197084.37">572 13362 627 0,'-7'12'431'0,"1"-12"-102"15,6 3-61-15,4-2-318 16,-4-1-8-16,1 1 3 16,25 12 7-16,48 54 29 15,-17-19 4-15,-6 2 8 0,9 10 2 16,-8-2 2-16,-1 6 0 16,-14-5 1-16,0 10-1 15,-8-4 2-15,-3 18 1 16,-9 0 2-16,-5 7 3 15,-9-7-2-15,-10 7-64 16,-8-22-79-16,-11-2-140 16,-10-22-43-16</inkml:trace>
  <inkml:trace contextRef="#ctx0" brushRef="#br0" timeOffset="197399.27">293 13890 538 0,'10'-62'102'0,"9"-25"54"16,6-7-162 0,11-22 1-16,-1 2 3 15,7-8 0-15,-2 23 3 0,5 4-1 16,-3 24-2-16,4 11-4 16,-6 25-41-16,2 17-110 15,-6 25 20-15</inkml:trace>
  <inkml:trace contextRef="#ctx0" brushRef="#br0" timeOffset="197897.87">1265 13140 1074 0,'-5'-19'244'15,"-11"-3"96"-15,-8 5-304 16,-5-3-23-16,2 6 10 16,4 7 2-16,5 10-12 15,-3 12-20-15,5 12-13 16,1 22-15-16,2 7-4 16,4 12 5-16,6-3 17 0,3 5 3 15,3-16 5-15,6-3-4 16,4-12-10-16,7-5-21 15,4-21-4-15,9-13-7 16,4-13 6-16,10-25 13 16,-2-13 21-16,0-22 6 15,-11-1 9-15,-9-16 1 16,-14 11 2-16,-13-9 5 16,-6 15 2-16,-7 2 10 15,-1 20 13-15,0 13 9 16,6 19 4-16,3 7 5 15,4 11-12-15,5 3-36 16,1 2-26-16,-3-4-18 16,0 1-10-16,3 6 6 15,7 19 23-15,50 46 14 16,-33-31 12-16,8 6-1 16,-4-8-37-16,8 0-122 0,-1-10-119 15,0-19-35-15</inkml:trace>
  <inkml:trace contextRef="#ctx0" brushRef="#br0" timeOffset="198264.64">1465 12558 1082 0,'-10'-21'225'0,"5"13"77"16,6 8-335-16,3 3-43 15,5 2-4-15,8 6 2 16,9 4 24-16,12 6 17 15,6 0 31-15,14 6 6 16,-2-5 5-16,4-1-13 16,-12-10-11-16,-3-7-12 15,-14-11-4-15,-12-15 4 16,-12-13 14-16,-9-16 16 16,-10-5 18-16,-11-11 34 15,-1 6 23-15,-6 0 20 16,4 17-2-16,5 10 2 15,9 13-34-15,3 9-39 16,6 10-40-16,4 4-44 16,4 5-10-16,-5-6-2 0,6 7 13 15,24 24 7-15,38 34 10 16,-29-31-87-16,-4-10-76 16,3-7-45-16,-7-15-91 15</inkml:trace>
  <inkml:trace contextRef="#ctx0" brushRef="#br0" timeOffset="198622.31">1996 11900 596 0,'-27'-68'253'0,"3"29"38"15,0 2-117-15,6 9-60 16,-1 4 6-16,5 9-48 0,4 6-5 16,3 6-32-16,1 2-20 15,4 5-25-15,0-4-24 16,1 10-15-16,-1 29-5 15,-3 66 13-15,12-32 8 16,4-7 12-16,6-5-50 16,1-21-2-16,8-13-11 15,-3-21 3-15,6-16 2 16,-5-13 53-16,0-15 11 16,-7-4 13-16,-3-7 4 15,-8 5 2-15,-1 1 2 16,-4 11 0-16,-1 6-1 15,1 13-1-15,0 5-7 0,1 6-5 16,2 0-7-16,-4 1-3 16,1 0-4-16,12 1 7 15,21 2 4-15,39 16-28 16,-31 7-162-16,-7 10 48 16</inkml:trace>
  <inkml:trace contextRef="#ctx0" brushRef="#br0" timeOffset="198924.55">1267 14721 942 0,'2'24'150'0,"6"-23"40"16,9-21-279-16,18-40-13 16,14-27 4-16,21-57 40 15,14-31 53-15,31-64 2 16,0 4 4-16,28-59 2 16,2 16-1-16,19-41 0 15,-23 36-1-15,20-18-19 16,-28 55-59-16,3 13-110 0,-31 63-1 15</inkml:trace>
  <inkml:trace contextRef="#ctx0" brushRef="#br0" timeOffset="205697.53">17457 11005 1023 0,'3'1'206'0,"-2"-1"91"16,1 2-317-16,-2-2-27 16,0 0-8-16,0 0-4 15,0 0 9-15,1 0 9 16,10-2 24-16,19 0 3 16,37-4 6-16,-22 2 0 15,6-5 0-15,12-2 0 16,-3-2 2-16,18-2 0 0,-6-1 1 15,5-6 1 1,-6 2 0-16,3-1 2 0,-12 1 0 16,2 3 1-16,-12 6 2 15,-4 0 1-15,-14 5 4 16,-9 2 5-16,-13 3 6 16,-4 1 7-16,-6 0 2 15,-2 1 1-15,0-1-5 0,-1 0-6 16,0 0-10-16,0 0-17 15,-1 0-72-15,2 0-183 16,0 1 26-16</inkml:trace>
  <inkml:trace contextRef="#ctx0" brushRef="#br0" timeOffset="213383.67">4291 12430 422 0,'1'0'161'0,"0"0"2"15,-3 0-100-15,2 0-75 0,0 0-7 16,0 0-2-16,1-1 1 16,20 0 9-16,47-7 3 15,-32 3 5-15,9-4 1 16,-4 0 0-16,11-2 0 16,-5 1-1-16,7 0 1 15,-4-2-1-15,10-1 0 16,-9-3-1-16,13-4 0 15,-3-3 0-15,13-3 0 16,-8 2 1-16,11 0 0 16,-10 6 1-16,10 1 0 15,-10 4 1-15,15 3-1 16,-9 3 0-16,7 0 0 16,-6 1 0-16,8-2-1 15,-12 0 0-15,12 0-1 0,-8 1 0 16,7 0-2-16,-10 2 0 15,13 1 3-15,-7 1 1 16,18 0 0-16,-7 2 2 16,16 2 1-16,-8 1 0 15,16 0 0-15,-12 3 0 0,16 0 1 16,-14 1-1-16,12 3-2 16,-11 3-1-16,8 0 0 15,-12 1-1-15,15 4 0 16,-10-2 0-16,11 6-2 15,-11-2-1-15,17 4 0 16,-13-3 0-16,17 6 0 16,-12-5 1-16,20 0 0 15,-12-3 2-15,18-1-1 16,-17-3 1-16,20 0 2 16,-14-4 1-16,17 5 1 15,-19 0 2-15,21 1-1 16,-18 3 0-16,17 0 1 15,-16 0-1-15,21 0 0 16,-21-4-1-16,23-1 1 16,-14-3 1-16,13-2-1 0,-21-1-1 15,16 2 0-15,-23 1-2 16,10 1-1-16,-16-1 1 16,21-6 9-16,-14-1-4 15,14-5 0-15,-12-2-3 16,17 1 0-16,-26 1-10 15,13 0 4-15,-13 1 2 16,12-1 8-16,-17-1-5 0,16 0 1 16,-12-1 1-1,14-2 2-15,-16 0-6 0,12-4 6 16,-13-1-2-16,16-3 1 16,-19-2-2-16,14-3 1 15,-11 2 1-15,9-3 0 16,-20 1-1-16,11-2 0 15,-20 3-1-15,13-3 1 16,-18 2-2-16,12-3 1 16,-14-1-1-16,18-3 2 15,-17-4 0-15,11-3 2 16,-15 2-1-16,1 1 0 16,-16 5-1-16,4-2-1 15,-15 2 0-15,12-7 1 0,-3 0 0 16,6-7 2-16,-10 1-1 15,4-1 2-15,-17 6 1 16,-5-1 13-16,-13 8 25 16,-3 0 32-1,-10 5 9-15,0-2 12 0,-5 2 0 16,-2-1 0-16,-4 0-21 16,2-3 4-16,-5 1-11 15,0-3 0-15,-4 4-7 16,-1 0 15-16,-3 3 1 15,-3 0 12-15,-1 4-11 0,-5-4-22 16,-1 0-36-16,-8-6-15 16,0 0-16-16,-4-1 0 15,-1 2 6-15,1-5 20 16,4 5 11-16,-5-7 5 16,6 2 9-16,-3-2 11 15,2 6-14-15,-6-2-11 16,1 6-6-16,-6-1-11 15,0 4-14-15,-8-1-3 16,5 4 0-16,-3 0-7 16,2 4-2-16,-4-1-9 15,4 5-6-15,-6 2-38 16,-3 4-40-16,-28 17-304 16,-8 10 2-16,-18 4-138 15</inkml:trace>
  <inkml:trace contextRef="#ctx0" brushRef="#br0" timeOffset="-210450.77">18157 9598 729 0,'-3'-5'135'0,"3"3"47"15,5 4-214-15,-5-2-15 16,0 0 6-16,2 0 6 16,20 7 27-16,43 16-1 15,-37-7 4-15,7 9-3 16,-2 7-1-16,5 15-2 16,-3 9 1-16,8 19 0 15,-4 0 3-15,5 14 1 16,0-9 5-16,13-1-2 15,0-15 0-15,16-6-1 0,4-16 0 16,8-11-3-16,-10-15 0 16,9-8-2-16,-15-14 3 15,7-9 1-15,-9-6 1 16,7-9 2-16,-14-3 3 16,-5-4 6-16,-16 9 13 15,-9 0 84-15,-16 8 37 16,-5 5 61-16,-6 7 17 15,-4 0 17-15,-3 4-74 0,1-1-36 16,-5 0-63-16,-5 0-30 16,-1 1-32-16,-7 2-18 15,-5 3-4-15,-11 9-6 16,1 8 4-16,-12 10 0 16,3 6 5-16,-1 9 0 15,8-2 4-15,2 7-4 16,10-5-1-16,6 10-5 15,0-2 1-15,4 12 0 16,7 4 7-16,3 17 4 16,0-6 8-16,7 7 0 15,-1-9 2-15,-1-2-3 16,-2-21 1-16,-1-1-1 0,-4-13 4 16,-4-2 3-16,-7-6 5 15,-20 13 1-15,-18 2 5 16,-46 29-363-16,-33 8 121 15</inkml:trace>
</inkml:ink>
</file>

<file path=ppt/ink/ink2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1T04:16:59.548"/>
    </inkml:context>
    <inkml:brush xml:id="br0">
      <inkml:brushProperty name="width" value="0.05292" units="cm"/>
      <inkml:brushProperty name="height" value="0.05292" units="cm"/>
      <inkml:brushProperty name="color" value="#FF0000"/>
    </inkml:brush>
  </inkml:definitions>
  <inkml:trace contextRef="#ctx0" brushRef="#br0">13414 9469 160 0,'19'18'45'0,"2"-3"11"16,2-14-40-16,12 4-16 16,2 3 1-16,9-1 0 15,-1 0 0-15,9-2 2 16,-2 0-1-16,10-2 1 15,-7-1 1-15,6-5-1 0,-6 0-2 16,4-4 2 0,-7 2-1-16,5-5 3 0,-8 4 1 15,10-1 3-15,-6 0-2 16,13-4 1-16,-3 3-3 16,16-3 0-16,-7 1-2 15,10-2 0-15,-9 2 0 16,9-1-1-16,-11-1 1 15,11-2-1-15,-8 3 0 16,4-3-2-16,-10 2-1 16,7 1 1-16,-10 2-2 0,9-2 0 15,-5 5 2-15,10 1-1 16,-7 0 0-16,8 3 2 16,-8-1-1-16,9 1 0 15,-11 0 1-15,14-1-1 16,-10 3 0-16,9-1 0 15,-9 0 0-15,9 1 0 16,-12 0 0-16,14 0 0 16,-11 2 0-16,8 0 0 15,-9-2-1-15,11 1 0 16,-10-4 1-16,16 1 0 16,-11-2 0-16,13-2 0 15,-11-2 0-15,10 1 0 16,-15-1-1-16,13 0-1 0,-16 3 1 15,11 2-1-15,-13-1 1 16,13 1 1-16,-7-1 0 16,12 0 3-16,-11-2-1 15,10-2 1-15,-9 1-1 16,6-1 0-16,-13 0-3 16,6 1 2-16,-13 3-2 15,8-1 1-15,-11 1 0 16,10 1 0-16,-7 2 1 0,11-2-1 15,-9 3 0-15,5 0 0 16,-8 1 0-16,11-1 0 16,-11 2 0-16,11-1 0 15,-5-1 1-15,8 0 1 16,-11 2 4-16,10-2 66 16,-13 0 0-16,9 2-2 15,-7 1-1-15,11-3 1 16,-3 1-17-16,12-1-2 15,-6-1 1-15,11-1 2 16,-9 0-7-16,2 1-47 16,-13-1 1-16,9-2 2 15,-14 3-3-15,4-1 0 16,-9 1-2-16,13-1 1 16,-11 5-1-16,8-2 1 0,-7 1 0 15,5 3 1-15,-6 1 0 16,5-2 0-16,-4 1 0 15,8 1 1-15,-9-1-1 16,5 0 0-16,-5 0 9 16,4-2-4-16,-11-1-2 15,9-1 0-15,-7 1-1 0,4-2-6 16,-6 0 4-16,7-3 0 16,-8 0 1-16,8-1 0 15,-10 1-3-15,7-2 2 16,-9 4-1-16,9 1 2 15,-5 1-2-15,3 2 1 16,-5 0 0-16,11-1 1 16,-8 0-1-16,11-4 1 15,-3 1 1-15,7 0-1 16,-9-2 1-16,4-1-2 16,-8 1 0-16,5-2 1 15,-5 2-2-15,10-1 0 16,-5 2 1-16,11 0 0 15,-6 2-1-15,11-3 2 16,-5 3 0-16,16-2 0 16,-7-1 1-16,11 0 0 0,-15 0-1 15,9-2-1-15,-16 3 0 16,7-2-1-16,-11 0-1 16,7 3 0-16,-6 1 0 15,12 1 0-15,-9 1 2 16,16 3 0-16,-7-1 1 15,8 1 1-15,-10 0 0 16,5-1-1-16,-13 0 1 16,9 0-1-16,-11 0-1 15,6 0-1-15,-8 2 0 0,10 2 0 16,-5-1 0-16,12 3 0 16,-2 1 1-16,13 1 0 15,-9-1 0-15,12 2 1 16,-11-3-1-16,13-2 2 15,-12-2 0-15,11-1-1 16,-11 0-1-16,10-1 0 16,-11-2-1-16,12-1 2 15,-9 0-2-15,12-2 2 16,-8-2-1-16,8-1 1 16,-12-1-2-16,12-3 2 15,-14 4-1-15,6-1 1 0,-14 1-2 16,10 1 0-1,-17 3 0-15,0 0 0 0,-13 1 0 16,2 1 2-16,-15-2-1 16,4 1 1-16,-11-1-1 15,2 2 2-15,-12 0-1 16,-3 1 1-16,-8-1-1 16,-1 0 3-16,-5 1-1 15,2-2 0-15,2 1-149 16,7-7-59-16,-11-4-31 0</inkml:trace>
  <inkml:trace contextRef="#ctx0" brushRef="#br0" timeOffset="9294.17">11441 12245 359 0,'1'-4'80'0,"4"-2"32"16,2 1-106-16,5-3-7 16,2-1-2-16,1 3 0 15,0 1 1-15,3-1-1 16,-5 3 2-16,4 2-1 16,-1-3 0-16,2 2 0 0,2 0 1 15,3-2-1-15,1-2 1 16,7 2 0-16,1 0 1 15,6 0-2-15,-2 0 1 16,2 3-2-16,-4 1 1 16,0 0 0-16,-5 1 1 15,4-1-1-15,-3 1 2 16,7 0-1-16,-3 1 1 16,3-2-2-16,-5 0 2 15,5 0 0-15,-7-2-1 0,2 1 1 16,-3 0 1-16,2 1 0 15,-4 0 2-15,1 2 0 16,-5 0 0-16,7-1 0 16,-2 1-1-16,8-2 0 15,-3-1-1-15,9 0 0 16,-5-2 0-16,2 0-1 16,-9 1-1-16,6-2 0 15,-6 2 0-15,3 0-1 16,-1-2 2-16,4 1-2 15,-4 0 2-15,9 0-1 16,-4-2 1-16,6-2 1 16,-2 3 0-16,6-4 0 15,-8 2-1-15,6 0 1 0,-7 4-1 16,6 0 1 0,-7 2-1-16,4 0 1 0,-7 0-1 15,7 0 0-15,-4-2 0 16,9 1 1-16,-3 0 1 15,10-1-2-15,-7 2 0 16,6-1 0-16,-7 1-1 16,4 1-1-16,-5 1 2 0,6 0-1 15,-5 1 1-15,11-1 0 16,-1-1 0-16,8-1 0 16,-2 0 0-16,5 0-1 15,-10 1 0-15,5-1 0 16,-9 2 0-16,5-1 0 15,-4 0 1-15,8-1-2 16,-5 2 2-16,9 0-1 16,-6 0 2-16,11-1 1 15,-4-1 1-15,10-1 0 16,-7 1 1-16,8 2-2 16,-12 1 0-16,1 2-2 15,-15-2-1-15,7 2 0 16,-10-3-1-16,9 1 0 15,-5-1 1-15,10 1 0 16,-7 0 1-16,7-1-1 0,-11-1 1 16,8 0 0-16,-10-1 0 15,5-1 0-15,-5 0 1 16,9-1-1-16,-5 1 2 16,8-2-1-16,-7 2 0 15,9 0-1-15,-8-1 1 16,7-2 0-16,-6 2-1 0,8-2 1 15,-6 1 0-15,7-2 0 16,-8 2 0-16,6-1-1 16,-8 1 0-16,3 1 0 15,-9 1 0-15,10-3-1 16,-9 3 1-16,9-1 1 16,-5-1 0-16,4 0 1 15,-6 1 1-15,9-1 0 16,-8 0 0-16,6-2 0 15,-4 3 0-15,5-2-1 16,-8 3 0-16,3-2-1 16,-5 2 1-16,10-3 1 15,-4 3 44-15,8-4 4 16,-6 1 1-16,10 0 1 16,-10 0 0-16,2-2-43 0,-9 0-3 15,5 0 1 1,-8 1 2-16,7 0 4 0,-6-1 0 15,11 3 1-15,-7 1-3 16,5-2-2-16,-8 2-4 16,4-2-1-16,-8 1-2 15,5-3 4-15,-4 1 6 16,6 0 17-16,-9 0 9 16,0 2 12-16,-11 0-1 15,-5-1 0-15,-11 1-15 16,-2 1-8-16,-6 0-9 0,-1 1-2 15,-2-1-6-15,-1 4-4 16,-1-5-8-16,-3 3-257 16,7-1 80-16</inkml:trace>
  <inkml:trace contextRef="#ctx0" brushRef="#br0" timeOffset="10827.31">22970 12222 409 0,'-9'11'325'0,"6"-6"-81"15,3-5-47-15,1 0-268 0,-1 0-45 16,2 0-4-16,3 0-2 16,21 3 25-16,42 9 61 15,-37-9 28-15,2-1 0 16,-6 0 3-16,2 1 2 16,-5-1 0-16,3 2 0 15,0-1 1-15,3 1 1 16,-1-3 1-16,8 1 1 15,-4-1 0-15,10 1 0 16,1 0 0-16,9-1 0 16,-2 0 0-16,13-1 1 15,-5 0-1-15,1 0 0 16,-7 0-1-16,2 0 0 16,-8 0-2-16,9 0 3 15,-3-1-1-15,11-1 1 0,-5 1-1 16,8-3 1-16,-11 2 0 15,10-2-1-15,-5 3 4 16,13-1 0-16,-6 1 1 16,8-2-2-16,-11 3 1 15,1-1-3-15,-9 2-1 16,8 1 1-16,-9-2 0 16,12 0-1-16,-5-3 1 0,8 0-1 15,-9 0 0-15,6 2 1 16,-8-1 0-16,6 1 0 15,-9 0 0-15,13 0 1 16,-9-1-1-16,8 1 1 16,-7 2-1-16,7-2 1 15,-8 0-1-15,8-1 1 16,-10-1-1-16,8 0 2 16,-10 0 1-16,4-1 3 15,-8 2 3-15,6-2 1 16,-4 1 0-16,8-2-1 15,-2 3-3-15,10-3-1 16,-6 1-2-16,5 0 0 16,-8 1-1-16,9-3-1 15,-11 1 0-15,8 0 0 0,-5 0-1 16,5 0 1-16,-11 2-1 16,9 0 0-16,-7 0-1 15,12 0 1-15,1-2 1 16,15 2-1-16,-8 0 1 15,10-1 0-15,-11 0-1 16,1 1 0-16,-15-1 0 16,6 1 0-16,-9-1-1 0,7 3 0 15,-7 0 0 1,18 1 1-16,-8 0-1 0,8 1 1 16,-9-2 0-16,8 2-9 15,-18-1 66-15,1-1 12 16,-11 0 0-16,1 0 3 15,-13 1 9-15,3-1-66 16,-8 2-11-16,-1 0-2 16,-8 0 0-16,0-1 0 15,-5 1-2-15,1 0-107 16,1 2-117-16,-12-7 2 16</inkml:trace>
  <inkml:trace contextRef="#ctx0" brushRef="#br0" timeOffset="12264.71">6417 13023 1102 0,'0'-6'241'16,"-2"4"100"-16,2 1-335 0,0-1-37 16,0 1-5-16,1 0-9 15,6 0 4-15,31-4 9 16,40-7 27-16,-26 1 0 15,-6 1 3-15,9-3 0 16,-8 2-1-16,8-2 1 16,-2 3 2-16,14-2 0 15,-5 3 0-15,14 0-1 0,-3 1 0 16,13-3-3-16,-4 2 3 16,16-5-2-16,-7 3 2 15,15-3 0-15,-11 5 1 16,12-1-1-16,-13 6 1 15,9-1-1-15,-13 4-2 16,13 1-2-16,-17 0 0 0,12 2-1 16,-13 3 0-16,13 1 1 15,-13-3 1-15,13 3-2 16,-11 0 0-16,15-3 1 16,-12-1 1-16,12 2 0 15,-11-2 3-15,9-2 0 16,-11 1 0-16,6-1-1 15,-16 3 2-15,7-2-1 16,-16 2 2-16,6 3-1 16,-10 0 1-16,0-2-1 15,-13 2 0-15,0-4 0 16,-15-2-1-16,-5 0 1 16,-8-1 0-16,-4 0 2 15,-9 0 2-15,-3 1 5 16,-4 0 4-16,-3 1 8 15,0-1 5-15,-2 0 33 16,0-1 5-16,0 0 20 16,0 1 3-16,0-1 12 0,-1 1-28 15,0 0-3-15,0 0-21 16,0 0-9-16,-1 0-17 16,1 0-6-16,0 0-9 15,1 0-7-15,0 0-8 16,0 0-65-16,0 0-75 15,0-1-280-15,6-18 8 16</inkml:trace>
  <inkml:trace contextRef="#ctx0" brushRef="#br0" timeOffset="13973.41">6571 12768 437 0,'-2'3'218'0,"-3"-3"-22"15,1-2-125-15,4 2-70 16,0 0-47-16,1 1-9 16,6 5 3-16,25 7 6 15,37 34 37-15,-17-38-1 16,2-8 4-16,18-3-1 16,2-3 2-16,14-3 1 15,-3 0-1-15,9 1-7 16,-7 3 1-16,12 0-2 15,-9 2 0-15,15-1 0 16,-7-2 7-16,19-1-2 16,-11-3 2-16,23-3 1 15,-10 0 0-15,22-4 2 16,-17-3 2-16,17 1-1 16,-19 3 0-16,12 1 0 0,-25 4-2 15,3 3-1-15,-22 3 2 16,0 3 0-16,-24 1 2 15,-1 3 1-15,-18 2 3 16,-8 1 4-16,-17 0 3 16,-5-1 12-16,-12-2 9 15,-2 0 7-15,1-2-3 16,-4-1-1-16,-2 0-14 16,2 0 3-16,0 0-175 15,0 1 57-15</inkml:trace>
  <inkml:trace contextRef="#ctx0" brushRef="#br0" timeOffset="14714.7">26902 7290 295 0,'-4'0'201'0,"1"-2"-8"16,1 1-72-16,1 0-26 15,0 0-47-15,0 0-60 16,-1 0-135-16,0-2-49 16,-21-8-64-16</inkml:trace>
  <inkml:trace contextRef="#ctx0" brushRef="#br0" timeOffset="16370.66">26763 7090 158 0,'4'0'59'15,"2"0"4"-15,9 1-38 16,5 0-19-16,44 6-4 16,-33-7-2-16,12 6 1 15,1-2 1-15,9 1-1 16,-2 0 0-16,11 1 1 16,-5-3-1-16,10 2 1 15,-3-5 3-15,16 0 28 16,-5-3 3-16,8-2 2 15,-4-1 2-15,6 0-2 16,-15-2-29-16,9 4-2 16,-7-1-2-16,8-3-3 15,-4 0 0-15,19 1 2 16,-3-2-1-16,10-3-2 0,-10 5 1 16,3 0-1-16,-16 3-1 15,-1-1 0-15,-12 5 1 16,11 2-1-16,-11 1 0 15,4 2 0-15,-7 1 0 16,10 2 1-16,-10-3 0 16,11 2 0-16,-9-3 0 0,5 1 1 15,-15-3-2 1,-2 4 0-16,-11-4 1 0,-2 1 0 16,-9-4 1-16,5-2 2 15,-1-3 2-15,6 0 3 16,1-5 1-16,5-4 2 15,-4-1 4-15,-3-4 58 16,-12 3 35-16,-4-2 35 16,-9 2 4-16,0-3-1 15,-5-2-62-15,8-9-41 16,-2-3-37-16,-1-3-2 16,-4 5 10-16,-3-6 8 15,-7 8 49-15,-2-1 20 16,-6-3-9-16,-1-7 3 15,1 3-8-15,-2-8-55 0,0 2-17 16,-4-2 3-16,-1 4-14 16,-4-3 8-16,0 8 14 15,-8-5 0-15,-1 4-3 16,-13-11-13-16,-1 4-10 16,-16-12-4-16,3 5-1 15,-1-5 15-15,8 10 18 16,-8-5 4-16,10 12 3 15,-5-2 1-15,1 7-15 16,-11-3-6-16,5 6-6 0,-12-2-5 16,7 6-2-16,-7-4 0 15,6 4 0-15,-14-2 1 16,10 8 2-16,-10 2 0 16,9 2 1-16,-4 1 1 15,12 2 0-15,-14-1 1 16,4 2-1-16,-20 3-2 15,5 5-1-15,-17 2-1 16,7 4-5-16,-16 3-2 16,14 1 0-16,-10 1 2 15,12 1 1-15,-5-2 5 16,19 0 4-16,-1-2 1 16,10 0-1-16,-4 4 0 15,12 0-2-15,-8 1 1 16,9 1 0-16,1 1 1 0,14-2-1 15,-5 3-21-15,7 2-14 16,-5 5-1-16,2 2-2 16,-6 5 2-16,10 0 22 15,-3-1 13-15,9-2 2 16,-5 0 0-16,8-3 0 16,-5 1-2-16,5-5-1 0,-3 5-2 15,7-1-2-15,-3 7-1 16,4-1 0-16,-3 7-1 15,5-2 1-15,-3 2 0 16,8-3 0-16,-2 8 1 16,7-2 0-16,-3 2 2 15,6-1 1-15,-4 3-1 16,4-8 0-16,0 4 0 16,2-7-2-16,-1 5-1 15,4-6 2-15,0 3 2 16,0-1 1-16,3 5 2 15,0-4 1-15,1 5 0 16,1-2-1-16,0 6 1 16,2-5-1-16,3 7 0 15,2-3-1-15,4 1-1 16,4-8-2-16,3 1-1 0,-1-6-2 16,6-2-3-16,-3-6 1 15,4 6-1-15,-5-6 2 16,4 5 4-16,1-1 2 15,7 2 1-15,1-4 0 16,7 4 1-16,-3-4-2 16,4 2 3-16,-5-4-1 15,-1 3 2-15,-6-5 1 0,2-1 0 16,-6-4-1-16,2-1 3 16,-2-3 0-16,3 0 1 15,-3-3 0-15,6 1 1 16,-1 0-2-16,7 0 2 15,-2 0-1-15,8 1 1 16,-3-2-2-16,-3 2 1 16,-7-2-3-16,-6 0 1 15,-9 0-1-15,-1 0 0 16,-4-1-1-16,6 4-19 16,1 3-111-16,10-1-159 15,-3-14-2-15</inkml:trace>
  <inkml:trace contextRef="#ctx0" brushRef="#br0" timeOffset="28198.21">13089 14133 471 0,'4'7'265'0,"0"-2"-40"16,-3-5-96-16,1-2-103 15,-2 1-38-15,0 0-2 16,1 0 2-16,0 0 1 16,14 1 7-16,4 0 0 15,32 4 1-15,-30 1-1 16,0 1 1-16,5 0 0 16,-1-1 1-16,6 2-2 15,-1 0 1-15,8-2 0 16,2-2 1-16,11 2 0 15,2-3 2-15,13-1 0 0,-2 0 1 16,10 1-1-16,-7-4 0 16,9-2 0-16,-8-3 2 15,8-1-2-15,-10-3 1 16,3 0 1-16,-14 2-2 16,-4-1 0-16,-15 5 2 15,-5-1 1-15,-10 2 1 0,-4 2 1 16,-5 1 3-16,-2 0 2 15,-3 0 2-15,-2 1 1 16,-2 0 0-16,-3 0-1 16,0 0-5-16,0 0-50 15,0 0-75-15,1 0-109 16,0 0-36-16</inkml:trace>
  <inkml:trace contextRef="#ctx0" brushRef="#br0" timeOffset="31455.84">16126 15193 240 0,'-10'2'213'0,"4"-2"-33"0,0-2-1 16,3 0-101 0,2 1 8-16,0 1-19 0,0-1-4 15,1 1-15-15,0-1-3 16,0 1-25-16,0 0-10 16,0 0-13-16,0 0-15 15,0 0-6-15,0 0 1 16,1 0 4-16,16 0 5 15,11-2 11-15,44-8 2 16,-34 2 0-16,11-3 1 16,-3-1-1-16,9-2-1 15,-3 2 0-15,11-3 0 16,-5 2-1-16,8-3 2 16,-6 1 1-16,10-5 0 15,-8 4 1-15,10-5 1 16,-9 5-2-16,2 1 2 15,-16 5 0-15,-3 0 3 16,-11 3 1-16,-3 0 6 0,-6 1 2 16,-3 0 7-16,-2 0 4 15,-5 3 33-15,-7 1 9 16,-1-1 23-16,-5 2 4 16,-3 1 13-16,0-1-31 15,0 1-5-15,-1 0-23 16,1-1-9-16,0 1-19 15,0 0-6-15,0 0-9 0,0 0-3 16,0 0-6-16,0 0-5 16,0 0-3-16,0 0-65 15,0 0-55-15,0 0-157 16,0 1-82-16,0 0-76 16</inkml:trace>
  <inkml:trace contextRef="#ctx0" brushRef="#br0" timeOffset="33292.72">23596 15088 137 0,'7'2'155'0,"-2"-2"-46"16,0-1-4-16,-5 0-66 16,1-1-25-16,8 1 2 15,14 1-3-15,43 0-2 16,-36 1-3-16,7 1-3 16,-1 0-3-16,10 0 0 15,-1 1 0-15,11-1-1 16,-1 0 0-16,11 0 0 15,-3-2-1-15,12 0 3 16,-3-1 1-16,16 1 1 16,-5-2 0-16,14 0 2 0,-9 1-2 15,14-2 2-15,-13 1-2 16,11 1 2-16,-11 1 0 16,13-1 3-16,-8-1 0 15,19-1 3-15,-13 0-3 16,14-1 1-16,-16 2-2 15,7-2 3-15,-18 3 23 16,7 0 12-16,-13 0 0 16,4 1 3-16,-10 0-5 15,10 0-22-15,-12 0-12 16,11 1 1-16,-3-1-5 0,6 2 0 16,-12-1-3-16,15 2 2 15,-10-3-1-15,11 0 29 16,-8-3 5-16,10-1 3 15,-10-2 1-15,15-2 3 16,-11-1-29-16,17 0-3 16,-13 0-5-16,3 3-3 15,-19 1-3-15,-6 0 19 16,-21 2 16-16,-6 1 27 16,-14-1 13-16,-4 3 27 15,-10 0-11-15,-3-1-8 16,-5 1-23-16,-1 1-10 15,-2-1-27-15,-3-1-7 16,0 1-12-16,0 0-23 0,0-1-376 16,1-1 114-16</inkml:trace>
  <inkml:trace contextRef="#ctx0" brushRef="#br0" timeOffset="53920.87">2788 16948 794 0,'1'1'143'0,"-1"-2"70"16,3-2-238-16,-3 2-7 16,1-2 5-16,19-8 4 15,46-58 12-15,-21 23 1 16,3-3 4-16,17-18 2 16,-1 0 3-16,13-12 1 15,-7 5 3-15,7-7-1 16,-16 18 0-16,5 2 1 15,-12 15 1-15,1 2-1 16,-11 13-4-16,1 5-133 16,-13 13-71-16,-18 23-27 15</inkml:trace>
  <inkml:trace contextRef="#ctx0" brushRef="#br0" timeOffset="54116.74">2861 17602 1057 0,'11'24'353'0,"-12"-23"20"16,13-32-252-16,18-21-158 0,38-42-2 16,26-39 17-16,58-67-74 15,31-19-264-15,42-56 72 16</inkml:trace>
  <inkml:trace contextRef="#ctx0" brushRef="#br0" timeOffset="58100.03">3023 4391 988 0,'-24'-49'295'0,"-9"4"52"16,0-6-263-16,6 10-65 16,-1-1-16-16,0 9-2 15,-7 3-6-15,-2 9-3 16,-12 2-3-16,-3 9-2 16,-16 4-5-16,1 9 3 0,-18 6-5 15,2 7 2-15,-15 14-2 16,9 8 3-16,-15 24-1 15,9 11 9-15,-10 29-10 16,16 8 1-16,-11 25-3 16,20-6-1-16,6 30-3 15,19-14 10-15,-4 28 6 16,19-12 3-16,3 20-3 16,8-24 0-16,8 19-9 15,14-26-2-15,11 21 15 16,5-14-10-16,11 6-2 15,3-22 7-15,8 17-6 16,2-28-15-16,11 17 15 16,1-9 2-16,10 25 5 15,-6-15 5-15,6 27 3 16,-5-17 1-16,-3 25 3 0,-14-12 1 16,-4 28 7-16,-11-16-1 15,-10 28 1-15,-11-17-3 16,-6 25 0-16,-8-23-9 15,-12 22 1-15,-4-25-1 16,-10 19-1-16,-4-27 1 16,-12 27 1-16,5-29-1 15,-10 15 1-15,3-28 0 0,-6 14 1 16,10-35-2-16,-2 10 2 16,9-24-1-16,8-1-2 15,16-28 0-15,12 1-2 16,17-24-3-16,14 4-4 15,15-11-1-15,24 6-4 16,7-7 3-16,23 8 2 16,4-7 3-16,20 17 3 15,-7-5 4-15,8 18 0 16,-13-1-1-16,3 27 1 16,-21-3-2-16,-1 35-4 15,-22-3-3-15,-5 40-2 16,-19-6 1-16,-9 38 3 15,-14-17 2-15,-3 29 6 0,-7-31-1 16,0 16 0-16,-2-34 1 16,-3 13-1-16,-1-32-2 15,-1 18 1-15,4-25 3 16,-2 12-3-16,5-21 3 16,10 5-2-16,6-31 1 15,14 4-2-15,10-29-2 16,22 0-4-16,7-16-1 15,29 17-4-15,3-10 2 16,31 27 1-16,6 3 6 16,41 39 7-16,7 3 14 0,75 44-229 15,3-5 87-15</inkml:trace>
</inkml:ink>
</file>

<file path=ppt/ink/ink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4:01:29.625"/>
    </inkml:context>
    <inkml:brush xml:id="br0">
      <inkml:brushProperty name="width" value="0.05292" units="cm"/>
      <inkml:brushProperty name="height" value="0.05292" units="cm"/>
      <inkml:brushProperty name="color" value="#FF0000"/>
    </inkml:brush>
  </inkml:definitions>
  <inkml:trace contextRef="#ctx0" brushRef="#br0">12770 4241 736 0,'52'28'101'0,"-29"-39"90"16,1-6-219-16,16-10-10 16,6-4 24-16,13-7 6 15,-3 3 3-15,18-3 2 16,-3 6 1-16,20-6-2 15,-4 2 1-15,25-3 1 16,-6 4 1-16,22-10 0 0,-12 4 2 16,20-7 1-16,-23 2-1 15,6-4-1-15,-20 9 1 16,6 0 2-16,-22 8 1 16,6 0 8-16,-18 6 1 15,1 0 3-15,-16 7-2 16,-3 3-2-16,-14 5-6 0,-1 1-10 15,-12 6-25 1,-4 4-50-16,-8 3-29 0,1 6-94 16,-7 6-21-1</inkml:trace>
  <inkml:trace contextRef="#ctx0" brushRef="#br0" timeOffset="418.86">14116 4526 620 0,'0'17'221'0,"-1"-14"16"15,1-3-141-15,0 0-89 16,0 0-13-16,0 0-14 16,0 0-21-16,0-1 0 15,1-1 3-15,33-8 9 16,63-26 14-16,-21 2 19 16,25-15 0-16,-1 1-3 15,15-11 0-15,-8 0-2 16,22-14 0-16,-9 6-2 0,20-13 4 15,-14 11-1-15,12 0 1 16,-27 15-1-16,-2 3 1 16,-29 11-2-16,-2 4 1 15,-25 13-1-15,-3 4-22 16,-15 9-33-16,0 9-82 16,-9 7-61-16,-2 10-40 15</inkml:trace>
  <inkml:trace contextRef="#ctx0" brushRef="#br0" timeOffset="1098.58">20831 4371 504 0,'0'24'290'16,"0"-20"-59"-16,-1-5-85 15,3 2-132-15,-2-1-30 16,0 0 4-16,0-1 13 15,1 0-2-15,26-9-2 16,64-26-8-16,-18 9-8 16,29-8-17-16,4 2-8 0,26-10-17 15,-2-1 3-15,27-6-8 16,-10 2 15-16,24-8 10 16,-15 13 19-16,18-6 10 15,-22 5 21-15,14 3 10 16,-25 10 5-16,12-5 3 15,-25 7 0-15,3 0-4 16,-25 7-7-16,4-2-6 16,-26 10-2-16,-4 2-5 15,-23 7 0-15,-7 3-2 16,-21 3-2-16,-11-1-3 16,-10 2-3-16,-3 1-5 15,-4-1 1-15,-1-2-8 16,0 1-3-16,0 0-22 15,5 18-17-15,4 6-108 16,21 34 15-16</inkml:trace>
  <inkml:trace contextRef="#ctx0" brushRef="#br0" timeOffset="3571.89">2105 6609 618 0,'-11'14'162'0,"-2"-11"65"15,1-6-186-15,7 0 9 16,1 0-23-16,4 3-38 15,0-1-19-15,0 0-6 0,1-1 2 16,14-11 13 0,61-58 6-16,-26 27 12 0,15-14-1 15,1 3 0-15,15-11 0 16,-6-1 3-16,21-15-1 16,-11 6 1-16,20-14 0 15,-8 5 0-15,22-9 1 16,-13 11 0-16,19-17 0 15,-13 12-1-15,16-9 1 16,-16 14-2-16,1-2 2 16,-19 17 0-16,-3 1 1 15,-22 17-1-15,-11 3 2 16,-13 15-1-16,-6 5-1 16,-10 12-3-16,1 5-44 15,-7 3-38-15,3 6-93 16,-3 5-13-16,-1 9-64 15</inkml:trace>
  <inkml:trace contextRef="#ctx0" brushRef="#br0" timeOffset="4626.35">2401 8697 261 0,'-8'7'115'16,"4"-5"-7"-16,3-2-75 16,-1 0-10-16,2 0-26 0,0-1 4 15,0 1 0-15,0 0 1 16,0-1 0-16,0 0 0 16,0 0 3-16,2 0 15 15,0-2 5-15,24-12 7 16,40-47 0-16,-23 19-5 15,1 0-15-15,17-13-3 16,0 1-6-16,15-16-2 16,-3 3 1-16,15-14-1 15,-7 4-1-15,12-12 2 16,-12 9 1-16,6-5 9 16,-19 16 25-16,-5 2 21 15,-20 22 12-15,-8 8 24 16,-14 16 4-16,-7 8 7 15,-9 11-12-15,-4-2-2 16,0 6-24-16,-2-1-29 16,0 0-63-16,-1 0-270 0,1 0 51 15</inkml:trace>
</inkml:ink>
</file>

<file path=ppt/ink/ink30.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1T04:18:19.944"/>
    </inkml:context>
    <inkml:brush xml:id="br0">
      <inkml:brushProperty name="width" value="0.05292" units="cm"/>
      <inkml:brushProperty name="height" value="0.05292" units="cm"/>
      <inkml:brushProperty name="color" value="#FF0000"/>
    </inkml:brush>
  </inkml:definitions>
  <inkml:trace contextRef="#ctx0" brushRef="#br0">2315 8203 1377 0,'3'-10'272'16,"-14"7"129"-16,11 5-473 15,1 1-47-15,8 8-6 16,6 10 3-16,14 18 8 16,6 7 58-16,17 21 49 15,1-4 4-15,15 10-2 16,-3-8 0-16,14 12-1 15,-7-7 1-15,16 17-2 16,-2-9 4-16,25 19 2 16,-5-6 4-16,20 14 1 15,-7-12 3-15,7 5 3 16,-28-22-2-16,-8-8-2 16,-30-21-1-16,-14-7 1 15,-26-11-2-15,-10 2 4 16,-10 0 2-16,-17 16-6 0,-15 10-20 15,-34 23-277-15,-19 10 76 16</inkml:trace>
  <inkml:trace contextRef="#ctx0" brushRef="#br0" timeOffset="82.77">2827 10241 897 0,'-111'-70'34'0,"40"-34"-30"16,3-60-277-16,26-19-131 15</inkml:trace>
  <inkml:trace contextRef="#ctx0" brushRef="#br0" timeOffset="463.91">1872 9026 826 0,'-56'81'170'0,"-2"-9"78"15,14-23-246-15,11-10 1 16,12-14-9-16,8-8-13 0,9-14-10 16,3-19-7-16,4-20-7 15,6-34 4-15,8-24 11 16,11-47 12-16,9-5 6 15,14-38 4-15,2 10 3 16,6-22 2-16,-3 26 3 16,9-26 23-16,-9 37-5 15,9 1 4-15,-7 37-2 16,1 10-35-16,-12 46-56 0,-2 17-57 16,-14 29-43-16,-1 29-57 15,-5 22-22-15</inkml:trace>
  <inkml:trace contextRef="#ctx0" brushRef="#br0" timeOffset="1115.29">3303 7581 1248 0,'-1'8'255'0,"-1"-8"103"16,2 4-384-16,0-4-12 15,0 1-4-15,11 14-1 0,10 24 17 16,59 60 10-16,-26-30 11 16,8 10 1-16,1-11 5 15,5 0 2-15,-14-13 0 16,-3-5 0-16,-16-14 0 15,-8-4 1-15,-13-10-2 16,-5-7-5-16,-5-8 5 0,-4-6 12 16,-9-8-8-16,-27-24-39 15,-18-17-16-15,-32-45-15 16,-8-19-12-16,-12-24 9 16,17 8 41-16,3-9 24 15,26 32 11-15,0-2 6 16,14 24 34-16,-2-6 17 15,10 17 0-15,-2-9 19 16,6 13-5-16,-2-15-36 16,7 14-20-16,3 3-5 15,8 16-23-15,4 10-7 16,10 20-8-16,5 9-14 16,6 9-2-16,10 6-7 15,12 8 2-15,26 12 4 16,17 12 14-16,35 26 2 15,10 13 9-15,29 19 2 0,-7-1 6 16,13 12 1-16,-20-16 5 16,12 7 0-16,-27-21 4 15,2 0 1-15,-22-22-1 16,-5-9-1-16,-31-20-1 16,-7-6-9-16,-20-8-23 15,-11-6-25-15,-14-4-16 16,-8-1-15-16,-14-10-230 15,-26-17 80-15</inkml:trace>
  <inkml:trace contextRef="#ctx0" brushRef="#br0" timeOffset="1408.09">3461 8085 1065 0,'-5'6'150'0,"2"-27"122"16,4-18-326-16,11-34 6 15,3-19 22-15,10-31 8 16,7-1 10-16,9-11 5 16,-3 25 0-16,4 6 3 15,-7 30 2-15,-5 14 2 16,-9 30 2-16,-6 12 9 15,-11 11 3-15,-2 5 2 0,1 4-4 16,-3-2-10-16,-1 0-71 16,1 0-173-16,0-1-48 15,0-2-102-15</inkml:trace>
  <inkml:trace contextRef="#ctx0" brushRef="#br0" timeOffset="1807.31">3747 5302 815 0,'13'-33'195'15,"-20"43"73"-15,8-8-252 16,-1 2-19-16,1 8-9 16,2 11-15-16,8 41 2 15,1 21 12-15,9 41 5 16,2 16 6-16,8 27 5 15,-2-14-5-15,13 18 3 16,3-27 1-16,17-4 1 16,-2-37-5-16,16-17 2 15,-7-40-3-15,12-25-7 0,-12-28-3 16,8-26-7-16,-8-22-1 16,6-42-4-16,-12-12 7 15,-1-24 2-15,-15 5 5 16,-7-1 2-16,-12 39 5 15,-8 18 10-15,-10 35 32 16,-3 14 32-16,-5 16 8 16,-3 5 1-16,1 0-9 15,-1 0-94-15,1 0-84 0,0-1-181 16,0 0-25-16</inkml:trace>
  <inkml:trace contextRef="#ctx0" brushRef="#br0" timeOffset="2240.73">4424 4503 968 0,'-12'-18'208'0,"-3"6"112"16,6 11-293-16,-2 1 1 16,6 2-2-16,-2 3-28 15,1 3-19-15,3 13-4 16,3 14-1-16,4 25 1 15,3 20 10-15,14 34 4 0,6 1 3 16,15 11 0-16,5-19 2 16,20-5-3-16,-5-33 1 15,13-14-1-15,-6-26-1 16,8-16-7-16,-12-23-1 16,15-25-2-16,-6-15-2 15,7-32 1-15,-8-15 2 16,0-25-1-16,-24 12-1 15,-19-13 12-15,-22 29 51 16,-30 5 36-16,-19 26 40 16,-28-2 46-16,-5 18 2 0,-17 0-33 15,7 19-32-15,-6 7-39 16,20 15-47-16,-2 10-32 16,14 10-41-16,1 19-81 15,8 13-28-15,2 28-97 16,10 8-44-16,0 18-62 15,12-11-14-15</inkml:trace>
  <inkml:trace contextRef="#ctx0" brushRef="#br0" timeOffset="2663.75">5320 2801 1193 0,'6'-10'233'0,"8"2"111"15,-16 23-368-15,-4 20-2 16,0 37-3-16,6 20 3 16,3 41 7-16,6 12 14 15,18 24-4-15,13-21 9 0,15 17-2 16,8-29 3-16,12-5-7 15,-8-38-1-15,1-19-7 16,-16-37-5-16,3-32-17 16,-6-29 1-16,13-44-5 15,-3-24 1-15,9-48 2 16,-4-6 16-16,3-18 3 16,-18 35 6-16,-2 7 7 15,-15 44 6-15,-6 21 3 16,-14 29 5-16,-1 9 3 15,-5 12-2-15,-3 6-7 16,-2 1-2-16,-1 0-79 16,0 0-60-16,0 0 176 15,0-1-311-15,-1-2 105 16</inkml:trace>
  <inkml:trace contextRef="#ctx0" brushRef="#br0" timeOffset="3050.63">5904 1608 872 0,'-8'1'166'15,"1"7"82"-15,6 21-267 16,3 16 0-16,6 39-2 16,7 19 5-16,15 40 2 15,9 1 5-15,22 26 0 16,9-23 2-16,11-2 0 15,0-39 6-15,6-23-2 16,-10-43-2-16,8-31-15 16,-11-30-3-16,3-39-4 15,-8-25 8-15,0-43 18 16,-14-14 31-16,-12-24 19 16,-16 25 39-16,-25 2 28 15,-22 27-4-15,-23-1 10 16,-9 26 2-16,-16-2 11 15,0 25-32-15,-14 18-17 16,5 31-31-16,-15 33-34 16,6 28-53-16,-20 48-23 15,16 26-36-15,-8 47-158 0,12 13-154 16,-5 28-33-16</inkml:trace>
  <inkml:trace contextRef="#ctx0" brushRef="#br0" timeOffset="3647.46">3682 11453 1221 0,'20'9'219'16,"-9"-15"109"-16,11-42-344 15,15-31-52-15,23-59 17 0,15-42 44 16,32-75-13-16,5-4-31 15,22-66-23-15,2-2-9 16,23-63-14-16,-21 28-13 16,26-72 30-16,-19 45 25 15,12-53 4-15,-19 50 6 16,26-55 32-16,-23 51 5 16,28-52 0-16,-17 65 4 15,21-40 11-15,-14 57 7 0,22-26 5 16,-21 63 5-16,23-21 3 15,-26 70 24-15,3 7-126 16,-31 71-76-16,-2 19-59 16,-38 64-126-16</inkml:trace>
  <inkml:trace contextRef="#ctx0" brushRef="#br0" timeOffset="4192.92">4622 11541 734 0,'7'70'323'0,"-5"-59"-104"15,2-11-152-15,12-6-218 16,15-18-4-16,6-10 19 0,11-30 75 16,1-18 37-16,10-41 3 15,-3-7 12-15,13-50 0 16,-1 6 5-16,8-43-2 15,-4 16 1-15,8-47-3 16,-8 27 3-16,17-58-2 16,-3 19 4-16,15-64 2 15,-3 20 1-15,28-69 2 16,-8 16 3-16,25-74 2 16,2 29-3-16,32-74 4 15,-13 32-2-15,39-57-7 16,-12 37 29-16,33-55-180 15,-24 52 62-15,37-41 4 16,-32 67 0-16,19-8-31 16,-40 85 183-16,4 14-65 0,-48 84-3 15,-3 30 7-15,-36 71-3 16,-5 19 8-16,-19 48-78 16,-1 28 29-16</inkml:trace>
</inkml:ink>
</file>

<file path=ppt/ink/ink31.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1T04:40:30.128"/>
    </inkml:context>
    <inkml:brush xml:id="br0">
      <inkml:brushProperty name="width" value="0.05292" units="cm"/>
      <inkml:brushProperty name="height" value="0.05292" units="cm"/>
      <inkml:brushProperty name="color" value="#FF0000"/>
    </inkml:brush>
  </inkml:definitions>
  <inkml:trace contextRef="#ctx0" brushRef="#br0">9855 7686 467 0,'223'13'-2'0,"-104"-7"1"0,-39-3-1 16,200 12-2-16,-253-13 0 0,-1-2 1 0,6 4-2 0,-3-2 4 15,2 2 0-15,1-2 0 0,9 0 1 16,-3-2 1-16,8-1-1 16,1-1-1-16,6-3 0 15,-7 1-1-15,5-1 1 16,-7-1 0-16,7 2 1 15,-3 1 0-15,12 2 0 16,-1 2 0-16,11 2 1 16,-7-1 0-16,10-2-1 15,-5-1 1-15,9-3-1 16,-6 1 0-16,7-2 0 16,-9 2 1-16,6-2-1 15,-11 0 1-15,7 0 0 0,-5-1 0 16,12 0 0-16,-11 0 0 15,7 1 0-15,-10 0-2 16,9 2 1-16,-10-4-1 16,12 2-1-16,-5 2 1 15,6-3 0-15,-8 1 1 16,8 3 0-16,-9-2 0 16,9 1 1-16,-6 1-1 0,8-1 1 15,-6 1-1-15,9-4 2 16,-10 1-2-16,10-2 0 15,-9 0 0-15,8 0-1 16,-11 1 0-16,7-1 1 16,-11 3 0-16,7-2 0 15,-8 2 0-15,8 0 0 16,-8 3 1-16,5-4 1 16,-9 3 0-16,6-2-1 15,-10 1-1-15,10-4 1 16,-7 2-1-16,5-2 0 15,-6 3 0-15,2-2 2 16,-13 4-2-16,5-1 0 16,-9 2 2-16,2-1-2 15,-3 3 0-15,8-1 0 0,-6-2-1 16,13 2 1-16,-3 1 0 16,5 0 1-16,-2 1 0 15,5 2 0-15,-11-2-1 16,10 3 0-16,-5-1 0 15,9 0-3-15,-7 0 2 16,8 0-1-16,-5-7 1 16,11-1-2-16,-6-3 2 15,18-5 0-15,-6 1 0 0,8-2 0 16,-13 4 2-16,7 1-1 16,-18 2-1-16,8 3-1 15,-6 0 0-15,8 2 0 16,-7 0 0-16,12-4 2 15,-9 0 0-15,11-5 0 16,-6 1 0-16,8 0-1 16,-13 3 2-16,6 0-2 15,-11 4 2-15,5 2-1 16,-10 2 0-16,11 3 0 16,-4 2 1-16,5 0-1 15,-6-1 1-15,10-2-1 16,-9-1 0-16,9-2 0 15,-7-1-3-15,9 1 1 0,-13 0 0 16,5 0-1-16,-12 3 0 16,6-2 3-16,-8 1-1 15,12 1 0-15,-4-2 2 16,11-1 0-16,-8 1 0 16,11-2-1-16,-10-3 0 15,8 1-1-15,-7 1 1 16,7 1 0-16,-11 0-1 15,6 4 0-15,-10 2-1 16,7 0 0-16,-8-1 0 0,14 0 1 16,-3-1 0-16,9 0 2 15,-5-2 0-15,8-1-1 16,-10-1 0-16,10-1 0 16,-8-1 0-16,8 4 1 15,-10-1-1-15,6-1 0 16,-8 1 1-16,13-2 2 15,-5-2 0-15,12-1-2 16,-8-1 1-16,6-1 0 16,-13 1-3-16,5-1-1 15,-13 1 1-15,8 1 1 16,-10-2 2-16,2 0-1 16,-12 3 0-16,2-3 1 15,-13 0 0-15,-1 1 1 16,-9 2 3-16,-5-2 45 15,-8 4 13-15,-6 0 18 16,-8 0 0-16,-1 2 2 0,-2 0-43 16,-3-2-14-16,0 1-20 15,0 0-5-15,0 0-78 16,0-1-102-16,20-4 7 16</inkml:trace>
  <inkml:trace contextRef="#ctx0" brushRef="#br0" timeOffset="3832.81">10476 7444 786 0,'5'0'147'0,"-5"-1"60"16,5-1-245-16,-5 2-15 15,2 0-3-15,2 0-1 16,17 4 22-16,34 14 7 16,-37-13 15-16,-1 1 6 15,-3-2 5-15,0-2 0 16,-3-1 1-16,2-1 0 15,-1-1 0-15,8 1-2 16,1 0 0-16,11-1 1 16,3 2-1-16,13 0 2 15,1-1 1-15,6 1-1 0,-3 0 2 16,5-1 0-16,-7 1-1 16,5 1 0-16,-6-4 0 15,7 1-1-15,-4-2 0 16,1-2-1-16,-9 1 1 15,6-3-2-15,-10 3 0 16,4-2-2-16,-2 3 1 16,9-2 1-16,-1 3 1 0,12 0 0 15,-7 1 2-15,11 1 0 16,-10 1 1-16,8-2 0 16,-11-1 1-16,9 0-1 15,-7-1 2-15,13-4-2 16,-8-4 0-16,7-2 0 15,-6-1 0-15,9-1-1 16,-13 1 0-16,11 1-2 16,-4 5 2-16,7 0 0 15,-5 2 0-15,9 1 0 16,-6-1 1-16,9 0-1 16,-7 0 0-16,6 1 1 15,-9 0-1-15,6 0-1 16,-13 1 0-16,8-1 0 0,-8 0 0 15,14 2 1-15,-7 1 0 16,12 2-2-16,-10 1 0 16,12 1 0-16,-12 0 0 15,10 0 0-15,-8 0 2 16,8 0-1-16,-12 2 1 16,6-1 0-16,-12 1-1 15,6-1-1-15,-8 2 0 16,9-1-1-16,-6 2 1 15,11 0 1-15,-7 1 0 0,9 1 1 16,-8 0 1-16,12 2 0 16,-11-1 0-16,6 4-1 15,-12-1 0-15,6 1-1 16,-11-2 1-16,8 3 0 16,-9-4 0-16,15 2-1 15,-8-4 1-15,10 2 0 16,-9-3 1-16,9 1-1 15,-10-3 0-15,9 2-1 16,-9-2 1-16,10 1-1 16,-10-1 1-16,7 0 1 15,-8 1 0-15,9-1 0 16,-8-1 0-16,11 0-1 16,-7-4 1-16,6-4-1 15,-10 1 0-15,6-2-1 0,-11 2 1 16,5-1-2-16,-4 4 1 15,7 0-1-15,-10 2 1 16,5 1 0-16,-7 2 1 16,10-1 0-16,-9 3 1 15,12-2-1-15,-4-2 1 16,6 1-1-16,-10-3 1 16,8 1-2-16,-10-2 0 0,6 0 0 15,-4 0 0-15,10 3-1 16,-7-3 2-16,8 3-1 15,-5 3 0-15,11-2 0 16,-5-1 1-16,12-2-1 16,-6-1 1-16,10-5-1 15,-12 2 2-15,10-2-3 16,-11 1 1-16,13-1-1 16,-6 3 0-16,11-3 1 15,-10 3 1-15,17-3 0 16,-10-1 2-16,11-2-1 15,-9 1 0-15,14 2-1 16,-14 2 0-16,13 3-1 16,-12 0 1-16,16 4 0 15,-12-1 0-15,17-1 3 16,-9-2 0-16,10-1-1 0,-12-2 1 16,11-2-1-16,-19-2-1 15,7 2 0-15,-13-1 0 16,2 0 0-16,-14 3 1 15,5 0 1-15,-12 4 0 16,9 3-75-16,-10 6-88 16,6-9 5-16</inkml:trace>
  <inkml:trace contextRef="#ctx0" brushRef="#br0" timeOffset="16247.68">21592 6905 760 0,'-7'5'192'0,"1"-5"46"15,6-1-234-15,5-1-28 16,-5 1-15-16,1 0-4 15,12-9 10-15,21-8 10 16,39-50 14-16,-23 25-2 0,-4 2 4 16,8-10 2-16,-7 5 2 15,7-8 0-15,-6 2 3 16,6-5-2-16,-7 11-1 16,6-6 1-16,-8 12 2 15,2 2 0-15,-6 11 2 16,0 3 2-16,-7 9-11 15,-4 3-32-15,-11 6-7 16,-4 0-3-16,-9 1-2 16,-4 4 5-16,-2 6 31 0,-1-5-49 15,-1 1-51 1,-12 21-34-16,-55 49-59 0</inkml:trace>
  <inkml:trace contextRef="#ctx0" brushRef="#br0" timeOffset="16597.36">21756 7049 104 0,'-14'18'186'0,"4"-6"-26"16,6-11-11-16,3 1-23 16,2-4-63-16,-1 1-42 15,0-1-34-15,2 0-7 16,31-9 2-16,50-68 8 15,-24 24 16-15,17-14 1 0,-3 1-1 16,15-12-3 0,-4 3-1-16,8-10 1 15,-9 9-1-15,6-7 1 0,-13 13 2 16,0 5-3-16,-15 17-1 16,-3 1 0-16,-15 12 0 15,-5 7 0-15,-15 10 2 16,-5 2 7-16,-6 9 7 15,-4 3 14-15,-6 5 1 16,0 0 4-16,-2 1-8 0,-1 0-55 16,0 0-162-16,0-1 30 15</inkml:trace>
  <inkml:trace contextRef="#ctx0" brushRef="#br0" timeOffset="23909.44">26566 4588 772 0,'10'8'278'0,"-7"-4"7"15,-3-4-183-15,0-1-130 16,0 0 4-16,-1-1 7 16,0 1 31-16,0-1 34 15,-7-22 24-15,-15-38 2 16,10 34 2-16,2 4-25 15,4 4-20-15,3 12-33 0,2 2-36 16,4 6-21-16,7 5-9 16,4 3 1-16,18 8 11 15,7 6 31-15,14 8 17 16,2 1 7-16,10 1-13 16,-11-7-10-16,0-8-6 15,-9-11-3-15,-2-13 0 16,-7-11 15-16,4-22 7 15,-2-16 8-15,11-29 6 16,0-10 0-16,7-30 2 16,-7 13-1-16,2 5-2 15,-14 29-3-15,-3 20-4 16,-10 33-4-16,3 13-11 16,-1 15-3-16,10 15-3 15,-1 7 3-15,9 20 5 16,-6 6 10-16,1 10 5 0,-7-9 2 15,1 0 1-15,-5-18-1 16,4-13 4-16,-2-17 2 16,11-24 10-16,3-16 4 15,11-24 8-15,2-6 0 16,5-12-6-16,-11 8-12 16,1-1 1-16,-11 14-9 0,2 5-3 15,-8 11 3-15,5 5 1 16,-2 13-11-1,9 8-4-15,5 10-1 0,18 11-3 16,7 9-1-16,21 5 9 16,-1-1 5-16,6 0 2 15,-14-12 6-15,2-16 8 16,-16-15 0-16,2-26 27 16,-12-16 8-16,22-34 9 15,-12-10-5-15,3-16 3 16,-14 13-27-16,-3-7-2 15,-24 27-11-15,2 14-7 16,-10 26-8-16,2 12-13 16,-2 27-15-16,12 24-4 15,-2 16 6-15,12 18 3 0,-2 2-17 16,2 4-54-16,-10-14-33 16,-8-7-31-16,-15-17 3 15,-4-15-91-15,-6-18 72 16</inkml:trace>
  <inkml:trace contextRef="#ctx0" brushRef="#br0" timeOffset="28366.12">11534 8686 14 0,'9'-3'1'16,"0"3"3"-16,7-1-5 16,1 1 1-16,7-1-1 15,4 0 1-15,8-3 0 16,0 2-1-16,12 0 1 15,2 0 2-15,6-5-1 16,-3 0 1-16,7-4 1 16,-10-2-1-16,4-5 0 15,-7 7 1-15,5-2-1 0,-6 3 0 16,9-1 0-16,-7 2 1 16,7-5 0-16,-4 3-2 15,9-3 3-15,-5 0-3 16,15-2 1-16,-6 2-1 15,7 1 1-15,-7 0-1 0,4 1 0 16,-8 3 1 0,6 1-1-16,-6 0 2 0,12 0 0 15,-8 1-1-15,7-3 0 16,-8 1-1-16,10-2 0 16,-9 0 0-16,12 0-1 15,-5 3 0-15,8 0 5 16,-8 2 1-16,6 1-1 15,-11 2 2-15,9-2-1 16,-5 2-5-16,11-2-1 16,-9 1 0-16,13-2 0 15,-11 1-1-15,9 1 0 16,-8-1 0-16,9 4 0 16,-12 3-1-16,6 3 1 15,-10 2 2-15,10 2-1 16,-12-1 2-16,14 0-1 15,-11 1 0-15,5 0-1 0,-10 1 0 16,7 0 0-16,-12-1 1 16,11 3-1-16,-4-1 1 15,5 2-1-15,-6 1 0 16,6 2 0-16,-10-1 0 16,7 0 0-16,-6-4 1 15,12 2 0-15,-9-4-1 16,9 1 0-16,-10-4 1 15,10 0-1-15,-11-2-1 16,10 1 2-16,-5-3-1 0,7 0-1 16,-8 1 1-16,10 1 1 15,-9-4-1-15,14 3 2 16,-1 1 0-16,6-3 0 16,-7-2 0-16,7 1-1 15,-13-1-1-15,7-1 1 16,-6 1 0-16,7 0-1 15,-10 1 0-15,10 1 1 16,-8-4-3-16,12-1 2 16,-7 2 0-16,11-1 2 15,-8-2 5-15,9 3 0 16,-12-3-2-16,10 5-1 16,-12-1-1-16,9 0-5 15,-13 3 2-15,10 0-1 16,-10 1 1-16,11-2-1 15,-8 2-1-15,7-2 0 0,-9 3 0 16,7-1 0-16,-13 2 1 16,12 2 1-16,-6-1 0 15,7 3 0-15,-8-1 0 16,15 0 3-16,-10-3 0 0,10-1 1 16,-5-3 1-16,10-1-1 15,-16-1-2-15,7 1 0 16,-14 0-1-16,8-1-1 15,-10 3-1-15,10-2 2 16,-10 2 2-16,12-1 1 16,-10-2 1-16,8-3 4 15,-7 2 2-15,7-2 8 16,-15 0 1-16,5 0 5 16,-12 3-2-16,0-2-2 15,-11-1-7-15,6 3 4 16,-8-2 12-16,3-3 31 15,-6 2 5-15,0 0 7 16,-7-1-4-16,-1 2-15 16,-6 0-31-16,2 0-3 15,-3-2-9-15,18 2-154 0,0-5 52 16</inkml:trace>
  <inkml:trace contextRef="#ctx0" brushRef="#br0" timeOffset="49536.57">12128 9708 1 0,'21'-4'-1'16,"7"0"2"-16,-1 3 0 0,9-2 0 16,1 4 0-16,4 0 0 15,-5 1 0-15,3-1-1 16,-5 2 1-16,3-1 0 15,-4-1-1-15,3 0 0 16,-6 0 0-16,8 2 2 16,-5-2-1-16,6-1 1 15,-2 1 0-15,6 0 0 16,-4 2 0-16,6-1-1 16,-4 1 1-16,8 1 0 15,-3 0-1-15,8 2 1 16,-4 1 0-16,9 2-1 15,-5 0 1-15,5 1-1 0,-7-1 0 16,6 1-1 0,-9-2 1-16,5 2-2 0,-4-3 1 15,5 1 0-15,-3 0 0 16,8 0 0-16,-4 0 1 16,8 0-1-16,-8 0 0 15,10 2 1-15,-6 1 0 16,10 3-1-16,-2-2 1 15,8 2 1-15,-5-5-1 16,10-2 0-16,-7-6 1 0,9 0-1 16,-6-1-2-16,9 0 1 15,-14 2-1-15,10 0-1 16,-9-2 1-16,12 0 0 16,-2 1 1-16,12-3 0 15,-10-1 0-15,13-2 0 16,-11 0 0-16,9-2 0 15,-13 4 0-15,10 2 0 16,-16 2-1-16,8 1 1 16,-9 5 0-16,13 0 0 15,-12-3 1-15,11 3 0 16,-11-3 0-16,11-1 1 16,-13-4-1-16,11 3-1 15,-12 1-1-15,8 3 1 16,-14-4-2-16,7 5 1 15,-8 2 1-15,12-3 0 0,-9 0 1 16,10 0 0-16,-10-4 0 16,11-5 0-16,-11-1 1 15,10-2-1-15,-9 1-1 16,5 0 0-16,-10 0 0 16,9 0 0-16,-10-2 1 15,12 0 0-15,-4-1 0 0,10-1 2 16,-7 0 0-16,14-1-1 15,-11-2 0-15,13 1 0 16,-9-1-1-16,8-1 0 16,-10 3 0-16,11-4 0 15,-11 0 0-15,15-3 0 16,-12 0 0-16,13-3-1 16,-12 3 0-16,11-4-1 15,-11 3 0-15,15 0 1 16,-10 3 0-16,14 0 3 15,-11 4-1-15,11 2 0 16,-13 2-1-16,7-1 0 16,-16 3-4-16,9 0 1 15,-14 0 1-15,12 0-1 16,-10 2 2-16,9-1-1 16,-9 2 1-16,11-1 0 0,-8 2 1 15,9-1-1-15,-12 1 0 16,12 1 0-16,-10 1 0 15,11-1 0-15,-5 1 1 16,10-2 0-16,-10 1 0 16,15-1 1-16,-14 0-1 15,11-3-1-15,-9 2 0 16,11-2 0-16,-16 3 1 16,16 0-2-16,-9 1 1 0,9-1 0 15,-12 1 0-15,13 1-1 16,-13 0 1-16,8 3-1 15,-9 2 1-15,7-5 0 16,-11 0 0-16,11-1 1 16,-14-2 0-16,9-2 0 15,-15 3 0-15,8-3 0 16,-14 1 1-16,9-2 3 16,-11 3 0-16,16 1 4 15,-8 4-26-15,10 0 10 16</inkml:trace>
  <inkml:trace contextRef="#ctx0" brushRef="#br0" timeOffset="130872.36">8796 10505 198 0,'15'-5'55'0,"4"-2"12"15,-1 6-63-15,19-2 2 16,8-5-11-16,17-5 1 15,4-1 2-15,21-12-1 16,-3-2 2-16,19-9 1 16,-1 1 1-16,18-10 0 15,-10 5 0-15,14-2 0 0,-13 6-1 16,10-1 1 0,-14 7-3-16,15 1 1 0,-10 4-1 15,18-11 4-15,-4 2-2 16,19-6 3-16,-12-3 0 15,23-6 0-15,-15 10-2 16,16 0 1-16,-20 8-1 16,22 6 2-16,-22 6-1 15,20 1 1-15,-13 3-2 0,21-5 1 16,-23 1-2-16,20-3-1 16,-21 4 0-16,10-3 1 15,-18 10-3-15,15 1 1 16,-20 2 0-16,21 0 1 15,-11 2 0-15,19-5 1 16,-14 0 2-16,22-2-1 16,-17 2 1-16,16 0-2 15,-16 5-1-15,11 6-1 16,-23 3 0-16,15 6-1 16,-23 2 1-16,11-2 1 15,-18 0 0-15,18 1-1 16,-20-3 1-16,12 1-2 15,-17 1 0-15,18 2 1 16,-23-2 1-16,11 4 0 0,-15-3 2 16,12 4 0-16,-18 0-1 15,9 4 3-15,-13-1-2 16,12 3 1-16,-15-1 0 16,11-2-1-16,-13-2-1 15,10 1 1-15,-11-3-1 16,10 1 0-16,-13-2 0 15,9 2 1-15,-10-1-1 16,10 0 1-16,-10-2-1 0,16-1 2 16,-7-2 0-16,13-4 1 15,-10-2-2-15,12-1 0 16,-13 0-1-16,9-1 1 16,-13 1-2-16,13-1 1 15,-13 0 0-15,14-3 2 16,-8 0-2-16,14-2 2 15,-11-1-1-15,9 0 0 16,-12 1 0-16,12 0-2 16,-12 0 2-16,17-1-2 15,-15 2 1-15,18 1 0 16,-13 0 0-16,15 2 0 16,-17 2-1-16,14 1 1 0,-14-1 0 15,15 1 0 1,-13 1 0-16,15 0 0 15,-12-2 0-15,22 0 0 0,-15 1-2 16,12 0 0-16,-14-1 0 16,16 5 0-16,-19 0 0 15,14 2-1-15,-14 1 1 16,20 0-1-16,-16-3-1 16,17-3 0-16,-12-5 1 15,27-4 0-15,-15-2 0 0,17-6 1 16,-10 1 0-16,23-5 0 15,-22 3 1-15,31-6 4 16,-16 0 1-16,38-3 7 16,-3-4-22-16,51-20-49 15,-8-7 13-15</inkml:trace>
  <inkml:trace contextRef="#ctx0" brushRef="#br0" timeOffset="136873.81">2020 11765 649 0,'-9'2'196'0,"2"-6"29"16,4 1-194-16,3 2-24 16,0 0-25-16,0 0-2 15,2 0 4-15,23-10 7 16,48-25 9-16,-15-4 2 16,6-8-1-16,15-17-9 0,-3-5-2 15,17-18 0-15,-13 4-1 16,15-14 0-16,-11 8 10 15,9-8 0-15,-15 14 0 16,2 0 1-16,-15 19 0 16,3 0-1-16,-9 16 2 0,2 8-46 15,-12 13-46-15,0 7-108 16,-13 16-26-16</inkml:trace>
  <inkml:trace contextRef="#ctx0" brushRef="#br0" timeOffset="137195.31">2370 12421 288 0,'27'-29'168'0,"-10"-9"-24"16,14-18-25-16,10-14-112 15,15-24 6-15,11 1 2 16,18-23 2-16,-3 6-5 16,18-14 1-16,-7 16-5 15,13-13-1-15,-13 25-3 16,7-2 0-16,-13 22-3 15,10 0-107-15,-17 26-58 16,13 11-19-16</inkml:trace>
  <inkml:trace contextRef="#ctx0" brushRef="#br0" timeOffset="137948.87">16466 11096 817 0,'-2'-4'207'0,"-1"-1"47"15,2 5-260-15,-1 0-172 16,2 0-90-16,0 0-48 16</inkml:trace>
  <inkml:trace contextRef="#ctx0" brushRef="#br0" timeOffset="139429.57">16639 11121 15 0,'34'-6'19'0,"-2"1"-2"16,10-3 1-16,-1 1-5 15,14-2-2-15,4 1-4 0,17-4-1 16,-3 4-3-16,17-3 0 16,-7 4-1-16,14-5-1 15,-11 4 1-15,11-2-1 16,-12 3-1-16,8-2-1 16,-14 4 0-16,8-1 1 15,-9 4 0-15,6-3 5 16,-9 2 1-16,14 1 4 15,-11-2-1-15,14 1 0 16,-6 3-3-16,13 0-2 16,-13 1-3-16,14 1 0 15,-12 1 0-15,13 1-1 16,-13 1 0-16,17 1 1 16,-13-4 1-16,16 2-1 15,-11 0 2-15,14-4 0 16,-14-1 0-16,17 0 1 15,-14-2-1-15,8 2 0 0,-15 0-1 16,11 2-1-16,-20 0-2 16,10 4 1-16,-14-3 0 15,10 2 1-15,-9-3 5 16,12-1 5-16,-9-4 0 16,13 2 2-16,-10-4 0 15,8 3-5-15,-13 1-5 0,8 0-2 16,-14 1-1-1,7 1 0-15,-10 0 0 0,8 1 1 16,-11-1 1-16,8 0-1 16,-6-1 1-16,6 2-1 15,-12-2 1-15,8 0 0 16,-11-1 1-16,7-1-2 16,-8 1 1-16,9 2 0 15,-9-1 0-15,7 1-1 16,-10 0 1-16,10 0 0 15,-6-1-1-15,10-1 1 16,-3 0 0-16,9 1 1 16,-11-3-1-16,6-1 0 15,-11 0 1-15,3 0-1 16,-7 1 2-16,11 2-1 16,-6 1 0-16,4-3 1 0,-4 2-1 15,8-3 1-15,-9 1 0 16,12-2 1-16,-2 1 1 15,10 0 1-15,-10 1-2 16,7-2 0-16,-14 3 0 16,8 1-1-16,-11 2-2 15,10 0 2-15,-5 2 0 16,8 0 0-16,-7-2 0 16,10-1-1-16,-6 2-1 15,12-2 1-15,-9 1-2 0,4 1 0 16,-12 0 0-16,5 2 1 15,-15-2-1-15,9 3-1 16,-4 2 0-16,8 2 1 16,-6-1-1-16,11 1 2 15,-7-3 0-15,13 1 1 16,-10-3-1-16,14 3 0 16,-15-2 0-16,5 2 0 15,-11-3 0-15,6 2 0 16,-11-1 0-16,10 0-1 15,-5-1-1-15,7 1 1 16,-8 0 1-16,11-3-1 16,-9 4 1-16,11-2 0 15,-9-1 0-15,10 3 1 16,-13 3 1-16,4-2 2 0,-9-1 0 16,8 6 1-16,-9-5 0 15,11 1 0-15,-4-1 0 16,7 1 0-16,-10-3 0 15,8-1-1-15,-8-4 0 16,7 0 5-16,-7 0 3 16,10 0 10-16,-10 0 1 0,7-1 3 15,-7 0-2-15,9-1-5 16,-8-2-7-16,10-1-4 16,-6 2-3-16,5-1-3 15,-11 3-1-15,10-2 0 16,-8 2 1-16,7-4-1 15,-4 3 2-15,13-1 2 16,-15 0 36-16,7-2 38 16,-12 1 2-16,3 0 6 15,-10 2-3-15,7 2-34 16,-6-1-39-16,9 2-3 16,-9 0-5-16,5-3 0 15,-6 2-1-15,2 1 0 16,-10 0 0-16,0 0-1 15,-9 1-2-15,-2-2 0 16,-7 2 2-16,-1 1 1 0,-6-2 2 16,-4-2 5-16,-4 4 3 15,-4-4 6-15,-3 4 2 16,1-1 2-16,-1-1-4 16,-5 0-4-16,0 0-7 15,0 0-5-15,1 0-1 16,0 0-222-16,21 11-51 0,7 37-54 15</inkml:trace>
  <inkml:trace contextRef="#ctx0" brushRef="#br0" timeOffset="141508.64">8075 11944 841 0,'10'-3'184'15,"-9"2"69"-15,-1 0-253 16,5 1-18-16,-5-1-2 16,1 0 2-16,9 0 5 15,24-5 7-15,36-2 3 0,-21 7 1 16,-2 1-1-16,9 1 3 15,0 3-1-15,9-1 1 16,-2-1 1-16,9-2 0 16,-4 1-1-16,12-4 1 15,-4 0-1-15,12-1 1 16,-7 2-1-16,9-4 2 16,-7 0-4-16,13-2 1 15,-11 1-4-15,11-3 0 16,-7 3-1-16,11 1 0 15,-13-1 1-15,13 5 0 16,-10-1 1-16,11 5-1 16,-9 1 1-16,17 3 0 15,-12-3-1-15,16 1 3 16,-10-2 0-16,21-3 1 0,-15-1 2 16,13 3 0-16,-12-1-3 15,13 3 0-15,-17 3-1 16,10 3 0-16,-14 2-1 15,10 1 0-15,-14 2 2 16,12-1 2-16,-12 1-2 16,11-5 0-16,-12-3 1 15,13-1-2-15,-16-1-2 16,12-1 3-16,-10 1 0 16,13 3 0-16,-13 0 1 15,12 1 1-15,-8 0 0 0,13 2 1 16,-13-2-1-16,13-1 0 15,-12 0 0-15,15-1 2 16,-16-2-2-16,9 1 2 16,-11 1-2-16,11 1 1 15,-15-2-1-15,13 6 0 16,-13-5 0-16,14-1 0 16,-12 0-1-16,17-2 1 15,-15-3-1-15,17 1 2 16,-12-1 0-16,20-1 1 15,-14 1 0-15,15-1-1 16,-12 0-1-16,20 0 0 16,-15 0-2-16,19-3 2 15,-14 1 0-15,23-4 0 16,-18 0 0-16,15-3 1 0,-13-1-1 16,19 2-1-16,-23 0 0 15,19-2 1-15,-13 6-1 16,14-3 1-16,-18 1 1 15,22 0-1-15,-16 1 1 16,17-1 0-16,-15 2-1 16,16 1 1-16,-22 2-1 0,15-2 1 15,-19 4-1-15,10 4 0 16,-22-2-1-16,10 0-1 16,-19 3 0-16,11 2 0 15,-22-4 0-15,16-1 5 16,-19 1 0-16,3 0-2 15,-19-3 0-15,7 3 3 16,-20 1-3-16,4 1 1 16,-10-2 1-16,3-1 2 15,-7 1-1-15,7-1-65 16,-4-2-69-16,8 0-96 16,-11 1-56-16</inkml:trace>
  <inkml:trace contextRef="#ctx0" brushRef="#br0" timeOffset="142508.91">20216 12318 1044 0,'1'12'188'0,"0"-22"91"15,3 11-317-15,14 0-9 16,4 1 6-16,16 4 5 16,6 0 17-16,14-2 9 15,-5 2 5-15,7-6-1 16,-8-5 1-16,1 2-2 15,-11-2-5-15,3-2-1 16,-7 4 2-16,7 0 2 16,-3-2 4-16,11-1 2 15,-3 3-1-15,15-1 2 16,-2 1 1-16,21-1 1 16,-1 3 1-16,16-1 0 15,-4-2 0-15,15 2 2 0,-12-1-1 16,10-2-1-16,-10 2 0 15,9-1-1-15,-15 2-1 16,11 0-3-16,-11-1 1 16,9 0 0-16,-11-2-1 15,15-1 1-15,-7 2 1 16,12-2 0-16,-7 0-1 16,20-1 3-16,-13 3 0 15,17-2 1-15,-8 0 0 16,19 2 2-16,-11 0-2 0,17-3 2 15,-12 3-3-15,19-3 2 16,-20-1-2-16,14-2 2 16,-11 1-2-16,14-1 2 15,-17-1-3-15,17 0 1 16,-15-1-1-16,14 0 2 16,-17-1 1-16,20 1-2 15,-18 4 0-15,14-2-1 16,-16 3 0-16,18-2-1 15,-18 0 3-15,27-3 1 16,-11 4-1-16,18-7 1 16,-22 6 0-16,18-3-1 15,-24 4 0-15,11-2 1 16,-13 3 1-16,22-1-2 16,-27 2 0-16,16 0 0 0,-18 2-1 15,8 3-1-15,-19-2 1 16,15 0 1-16,-13-1 5 15,7 2-3-15,-19 1 0 16,12 0 4-16,-17 2 0 16,6 2-3-16,-13 0 3 0,10 0 0 15,-15-1-2-15,7 1-2 16,-15 2-4-16,3 0-2 16,-18 1 0-16,-2 1-1 15,-13 3 0-15,-2-4 0 16,-11 2 1-16,3-1 2 15,-9-1 1-15,1-3 1 16,-7 2 2-16,2-3 0 16,-8 2-1-16,4-1 0 15,-3 2 1-15,10 3-32 16,-1 3-122-16,14 10-107 16,-15-3-37-16</inkml:trace>
  <inkml:trace contextRef="#ctx0" brushRef="#br0" timeOffset="143744.9">3897 13001 878 0,'0'1'201'16,"0"0"31"-16,0 0-252 16,5 11-53-16,9 17-1 0,57 42 6 15,-11-24 21 1,4-4 4-16,24-1-14 0,-1-12 0 15,22-4 12-15,-7-12 13 16,19-4 8-16,-13-4 14 16,17 1 1-16,-9-4 0 15,16 1-3-15,-11 2-1 0,28-1 0 16,-13 0 1-16,24 0-2 16,-9-1 5-16,27-4 0 15,-17-3 2-15,29-1 3 16,-17 0 0-16,24-1 1 15,-21 1 0-15,14 2 0 16,-26 4-1-16,9-2 2 16,-35 0-1-16,3 0-1 15,-33-2 1-15,-7-1 1 16,-27 2 1-16,-9 1 1 16,-21 0 2-16,-6 1 4 15,-12 1 1-15,5 10 10 16,1 11-49-16,3 31-94 15,-12 6 22-15</inkml:trace>
  <inkml:trace contextRef="#ctx0" brushRef="#br0" timeOffset="206379.8">29641 9674 836 0,'-4'-3'381'15,"3"-1"-13"-15,-1-1-175 16,2 5-199-16,0 0-44 16,0 0-22-16,0 1-7 15,3 9 14-15,8 29 11 16,9 40 34-16,-10-20 0 15,3-2 3-15,4 9-1 16,-1-7 3-16,9 16 1 16,1-7 5-16,12 23 1 15,4-2 2-15,14 21 3 16,1-9 1-16,19 20 1 16,0-17 0-16,22 11-1 0,-4-17-2 15,19 4-6-15,-12-25-1 16,13-1-4-16,-19-23-2 15,6-7-4-15,-19-17 4 16,1-12 0-16,-21-12 4 16,-4-6 3-16,-17-5 6 15,-2-8 5-15,-13 4 7 0,-4-2 44 16,-10 4 28-16,-4-1 54 16,-5 7 16-16,-3-2 29 15,-3 2-38-15,2 1-33 16,0-1-59-16,-1 1-28 15,-1 0-36-15,-22-2-7 16,-36 0 1-16,27 9 2 16,4 3 6-16,-4 4-2 15,4 4 4-15,-6 8-2 16,2-1-1-16,-7 13-2 16,3 3 0-16,-8 21-1 15,5 6 0-15,-1 23 1 16,4 0 4-16,-1 18 2 15,9 1 2-15,0 17 2 16,3-8 3-16,-3 18 2 0,0-6 0 16,-9 10 2-1,-2-15-1-15,-17 29-23 0,-6-8-52 16,-31 36-292-16,-19 6 57 16</inkml:trace>
  <inkml:trace contextRef="#ctx0" brushRef="#br0" timeOffset="-203358.73">11026 13074 448 0,'-7'-3'240'16,"1"1"-22"-16,8 1-84 16,-4 0-126-16,2-1-25 15,0 1-12-15,0 0-6 16,2 0 10-16,-1 0 4 16,19-8 14-16,44-20 0 15,-37 17 2-15,8-4-2 16,-1 0 0-16,7-6-2 15,2 2 2-15,11-1 1 16,-3 0 2-16,11-5 2 16,-5 2 1-16,15-5 1 15,-4-2 1-15,16-2-1 16,-5 3 0-16,13-5-3 0,-9 5-1 16,11-3-6-1,-10 2 1-15,10-4-4 0,-13 6 3 16,6-5 4-16,-15 4 1 15,0 1-1-15,-12 4 3 16,4 0 0-16,-12 9-4 16,2 1 4-16,-11 3 2 15,6 1 1-15,-10 4 1 16,4-1-47-16,-5 6-47 16,4 0-63-16,-5 0-41 0</inkml:trace>
  <inkml:trace contextRef="#ctx0" brushRef="#br0" timeOffset="-202940.51">12394 13396 616 0,'6'-4'102'16,"-1"-1"62"0,6-1-188-16,12-9-5 0,9-7 9 15,19-12 3-15,7-4 8 16,19-13 5-16,-2 0 2 15,15-10 1-15,-10 6 1 16,10-7 0-16,-14 9 0 0,10-8 0 16,-15 9-1-1,0-5 0-15,-13 8 1 0,-1 0-1 16,-14 12 2-16,1 3-1 16,-7 11 1-16,-3 3-2 15,-5 6-6-15,1 5-50 16,-6 4-40-16,5 7-59 15,-9 4-41-15</inkml:trace>
  <inkml:trace contextRef="#ctx0" brushRef="#br0" timeOffset="-72862.16">16649 17047 683 0,'-3'-5'321'16,"1"4"25"-16,1-1-177 15,0 1-44-15,0 1-62 16,1 0-42-16,0 0-47 16,0 0-20-16,0 1-1 15,8 16 1-15,7 13 16 0,33 48 7 16,-20-32 13-16,7 9-1 16,-1 0 1-16,6 13 1 15,-1 1 4-15,10 14 2 16,-7-6 3-16,10 13 3 15,-8-13 1-15,2 2 0 16,-8-13-2-16,0 7 0 16,-10-19-2-16,-3-3-3 15,-5-14-24-15,-5 0-110 16,-7-11-103-16,-2 3-56 16,-9-6-122-16</inkml:trace>
  <inkml:trace contextRef="#ctx0" brushRef="#br0" timeOffset="-72578.58">16726 16962 1058 0,'-6'-10'247'15,"3"6"72"-15,5 2-318 0,5 0-53 16,-7 1-13-16,1 1-10 15,16 0 8-15,21 5 8 16,45 17 24-16,-18 9 4 16,2 9 15-16,9 7 3 15,-6-3 8-15,6 10 3 16,-8-8 4-16,7 3-7 16,-6-6-35-16,7 6-95 15,-9-14-50-15,3-6-59 16,-14-21-84-16</inkml:trace>
  <inkml:trace contextRef="#ctx0" brushRef="#br0" timeOffset="-72327.01">17881 16418 594 0,'-5'-46'445'0,"0"11"-63"15,-3 33-74-15,1-4-170 0,3 4-73 16,1 2-22-16,2 0-47 15,-1 0-36-15,0 6-11 16,-7 34-6-16,-16 89 13 16,7-29 8-16,6 5 18 15,-1 12 8-15,5-19 7 16,-1 6 1-16,3-18 3 16,0-1-19-16,3-19-28 15,3-7-96-15,2-20-75 0,5-8-126 16,3-18-61-16</inkml:trace>
  <inkml:trace contextRef="#ctx0" brushRef="#br0" timeOffset="-72065.49">17775 16257 1130 0,'-5'-17'251'0,"4"21"83"16,1-5-342-16,2 5-60 15,-2-4-4-15,2 2-8 16,5 37 14-16,64 62 15 16,-27-19 33-16,12 19 2 15,-3 2 11-15,7 15 4 0,-8-10 5 16,7 13 3-16,-12-11 7 16,10 8-9-16,-5-15-22 15,11 0-102 1,-6-20-77-16,8-11-83 0,-7-26-90 15</inkml:trace>
  <inkml:trace contextRef="#ctx0" brushRef="#br0" timeOffset="-71515.64">18628 16978 890 0,'-2'-2'214'0,"2"2"49"16,0 2-272-16,0-2-32 16,0 5-9-16,4 34 4 15,56 59 20-15,-19-18 18 16,-1-2 8-16,7 7 3 16,-2-11-2-16,6-1-1 15,-7-21-3-15,-3-13-8 16,-10-16-6-16,-5-14-7 15,-12-13 2-15,-5-23 2 16,-6-13 10-16,0-34 4 16,-6-9 7-16,1-14 2 0,-3 13 0 15,0 2 25-15,-2 28 23 16,-1 10 23-16,-2 14 6 16,3 6 6-16,1 10-23 15,0 2-21-15,2 6-24 16,3 2-12-16,-1 3-12 15,2 1-9-15,0 0-7 0,0 0-13 16,0 0-2-16,0 0-7 16,0 0 4-16,0 1-1 15,10 20 13-15,29 54 6 16,-17-29 11-16,5 16 4 16,1 0 7-16,4 4 3 15,-2-14 0-15,4-6 0 16,-4-18-2-16,3-13-3 15,-5-16 0-15,5-18 2 16,-1-14 3-16,8-21 7 16,-3-13-52-16,2-32-204 15,-11-2 54-15</inkml:trace>
  <inkml:trace contextRef="#ctx0" brushRef="#br0" timeOffset="-70489.51">19635 16910 344 0,'-2'12'95'0,"0"-6"19"16,3-1-91-16,4 3-28 16,1 0-3-16,4 3 2 15,3-3-1-15,0-3-3 16,1-8-1-16,0-6 7 15,-2-8 9-15,-1-18 55 16,-3-8 14-16,-2-19 13 16,-6-13-2-16,-5-27-3 0,-2-2-27 15,-7-18 1-15,-4 3-4 16,-3-14 36-16,-3 20 1 16,-9-5 10-16,3 14-8 15,-6-14-6-15,-1 19-38 16,-3-1-1-16,4 19-33 15,-3 7 2-15,8 28 32 0,2 17 29 16,8 12-2 0,0 3-13-16,10 11-10 0,2 4-53 15,2-3-43-15,2 13-32 16,5 16 0-16,5 28 0 16,6 20 15-16,15 40 8 15,11 11 28-15,17 31 6 16,3-11 7-16,11 18 4 15,-2-20 7-15,7 7 1 16,-8-33 1-16,9-10-4 16,-8-32-9-16,1-7-51 15,-15-27-23-15,-3-10-86 16,-11-11-54-16,-3-15-60 16,-13-15-31-16</inkml:trace>
  <inkml:trace contextRef="#ctx0" brushRef="#br0" timeOffset="-70243.51">19306 16522 623 0,'13'-6'227'16,"0"-14"-2"-1,22-21-119-15,11-11-140 16,24-17 10-16,5-1 19 0,21-10 4 16,-6 11 5-16,15-6-68 15,-13 8-25-15,12-4-81 16,-19 7-54-16,6-10-37 16</inkml:trace>
  <inkml:trace contextRef="#ctx0" brushRef="#br0" timeOffset="-69573.44">20458 15316 1018 0,'-22'-5'288'16,"-4"12"57"-16,-17 21-288 15,-7 19-67-15,-4 27-24 16,8 8-3-16,1 20-3 16,18 0 13-16,11 15 5 15,9-11 12-15,8 7 1 16,10-13 4-16,5-1-3 0,2-29-10 15,5-8-34-15,-1-19-4 16,2-13-20-16,1-22-1 16,8-26 7-16,1-25 35 15,9-32 9-15,1-18 21 16,1-26 5-16,-9 12 2 16,-8 7 5-16,-15 29 30 0,-7 16 57 15,-5 27 21-15,-4 10 29 16,-2 7 0-16,3 2-30 15,0 7-57-15,0 0-32 16,1 1-40-16,1 1-41 16,0 0-7-16,1 6-5 15,10 31 11-15,16 56 11 16,-7-29 37-16,8 7 8 16,-2-12 5-16,5-9-4 15,-2-23-4-15,5-14-8 16,-6-20-3-16,7-28 1 15,-4-19 7-15,4-30 2 16,-5-6 7-16,-3-31 2 16,-8 5-1-16,-10-8 4 15,-11 19 6-15,-11-6 27 0,-8 21 7 16,-7-5 19-16,1 13-3 16,-4-6-2-16,1 13-25 15,-2 4-1-15,5 21-1 16,-1 10 18-16,8 20 1 15,2 6-8-15,9 11-16 16,3 6-49-16,4 6-30 0,6 22-14 16,5 18 2-16,17 31 3 15,10 21 30-15,26 31 8 16,7-5 11-16,19 22 3 16,-10-21-11-16,9-3-31 15,-19-28-26-15,3 2-105 16,-12-25-165-16,-9 8 11 15</inkml:trace>
  <inkml:trace contextRef="#ctx0" brushRef="#br0" timeOffset="-69184.24">20702 15747 659 0,'10'-70'128'0,"8"22"61"16,20-17-194-16,10-7-12 16,20 1 2-16,0 14 8 15,12 3 5-15,-9 14 2 16,8-2 3-16,-12 9 0 16,9-3-37-16,-13 7-31 15,8 4-18-15,-9 9-5 16,3 5-6-16,-14 13 34 15,-1 3 21-15,-17 5 15 16,-8 0 2-16,-12-1 6 0,-5 3 2 16,-4 0 7-16,0 11 1 15,2 5-1-15,4 14-3 16,5 3 0-16,8 10 1 16,3-3 3-16,5 7 7 15,-5-11 4-15,2-1 7 16,-8-12 2-16,-3-8-39 15,-8-14-47-15,-6-15 2 16</inkml:trace>
  <inkml:trace contextRef="#ctx0" brushRef="#br0" timeOffset="-69001.98">21403 14631 969 0,'9'-3'382'0,"-3"3"-3"16,-5 1-218-16,-1-1-239 16,0 0-147-16,0 0 2 15,1 1-103-15,14 21-35 16,60 52 38-16</inkml:trace>
  <inkml:trace contextRef="#ctx0" brushRef="#br0" timeOffset="-68083.27">21999 14811 736 0,'3'21'120'16,"9"5"79"-16,-9 8-225 15,2 5-3-15,7 12 8 16,4-3 10-16,9 3 2 15,3-9 5-15,9 0 3 16,-2-10 1-16,5-4-5 16,-3-10-2-16,5-11-2 15,-5-7-3-15,1-14 4 16,-4-9 4-16,4-21 5 16,-6-9 5-16,5-19 6 0,-6 0-2 15,-6-1 4-15,-10 13 56 16,-11 4 76-16,-11 17 16 15,-8 0 29-15,1 7 6 16,-7-8-51-16,3 7-74 16,-3-1 3-16,1 8-21 0,2 3-1 15,5 9-9 1,1 1-8-16,0 8-27 0,-5 1-23 16,-3 4-23-1,-3 6-10-15,0 2 1 0,-1 6-75 16,9 4 5-16,4 12-31 15,9 0 3-15,9 11-4 16,10-3 78-16,12 0 4 16,7-8 40-16,14-5-19 15,0-11-23-15,10-10-17 16,-2-10-7-16,5-16-17 16,-12-8 28-16,2-19 29 15,-9-4 18-15,-6-10 16 16,-12 5 41-16,-4 3 81 15,-9 16 39-15,-8 8 67 16,-3 12 15-16,-4 5-12 0,-1 5-78 16,1 6-38-16,2-1-68 15,-3 3-33-15,3 1-21 16,0 0-38-16,0 0-9 16,0 1-8-16,6 20 12 15,21 56 9-15,-12-27 37 16,3 15 12-16,1-8 11 15,-2-4 6-15,-3-16 1 16,-1-7-2-16,-5-14-9 16,-1-11-6-16,-4-9-1 0,3-18 4 15,-2-9 5-15,5-23 5 16,-4-3 10-16,1-12 9 16,-4 10 8-16,0 7 17 15,-5 19 0-15,3 5-4 16,-1 16-12-16,2 5-13 15,2 2-23-15,-1 4-13 16,-2 1-7-16,0-1-16 16,0 1 0-16,1 0-3 15,14 1 8-15,18 6 7 16,39 21 15-16,-28-4 5 16,-6 0 8-16,7 7 0 15,-6-7-52-15,14-9-231 16,-4-13 53-16</inkml:trace>
  <inkml:trace contextRef="#ctx0" brushRef="#br0" timeOffset="-67607.72">23459 13636 1160 0,'-10'0'233'15,"5"1"74"-15,15 4-359 16,7 20-12-16,7 16-5 16,19 30 5-16,8 17 36 15,17 32 17-15,-2-5-18 16,2 9-74-16,-8-15-59 16,-3-2-117-16,-15-32-62 0</inkml:trace>
  <inkml:trace contextRef="#ctx0" brushRef="#br0" timeOffset="-67293.59">23105 13776 802 0,'0'17'438'0,"-2"-19"-64"16,2-2-127 0,2 1-272-16,-2 2-14 0,0-2 1 15,11-18 6-15,34-55 16 16,-9 27 9-16,0-1 5 16,6 0 2-16,-6 8-1 15,-1 5-5-15,-10 8-7 16,3 3-65-16,-11 5-30 15,4-1-101-15,-2 3-80 16,4-3-38-16,-2 2-49 0</inkml:trace>
  <inkml:trace contextRef="#ctx0" brushRef="#br0" timeOffset="-66572.08">23977 14309 582 0,'-1'37'344'0,"-1"-19"-33"15,5-9-86-15,-3-11-180 16,2-2-26-16,2-3-15 16,-4 6-20-16,5-11 0 15,10-28 8-15,27-71 2 16,-15 39 9-16,2-15 1 15,-5 14 0-15,-4 0 2 16,-9 12 0-16,-3-6 0 0,-6 9 0 16,0-5 0-16,-5 9 1 15,-1 6 12-15,-1 18 7 16,0 9 35-16,1 11-3 16,-2 6-8-16,-2 4-17 15,-5 7-21-15,-1 4-43 0,-7 12-8 16,0 13-15-16,-1 25-2 15,5 2 11-15,3 12 0 16,9-2 7-16,9 0 16 16,8-18 6-16,15 3-4 15,5-12-2-15,15-2-24 16,6-14-13-16,10-14-19 16,-3-17-25-16,12-25-16 15,-8-18-18-15,5-24-51 16,-7-10 12-16,1-23 23 15,-14 1 26-15,-3-11 60 16,-13 16 123-16,-11 6 125 16,-11 27 49-16,-7 10 31 15,-7 24-10-15,-4 7-21 16,2 11-115-16,0 5-58 0,0 5-36 16,-3 10-19-16,-4 10-38 15,-1 12-7-15,-4 13 6 16,2 20 3-16,6 8 10 15,6 18-2-15,7-7 5 16,13 7 12-16,4-11 2 16,14-5 2-16,2-20 5 15,14-3-2-15,-3-17-5 0,13-5 0 16,-3-10 2 0,6 1-3-16,-11-4-12 0,-4 2-44 15,-19-3-7-15,-14 9-40 16,-22 2-143-16,-26 17 44 15</inkml:trace>
  <inkml:trace contextRef="#ctx0" brushRef="#br0" timeOffset="-66278.63">24664 12607 1328 0,'21'-49'265'0,"-8"23"127"16,-13 25-408-16,0-1-44 0,3 5-29 16,-3-3-22-16,2 2 1 15,19 37 4-15,49 71 40 16,-25-19 26-16,-2 4 23 16,12 25-1-16,-1-10 4 15,10 12 1-15,-4-12 3 16,7 16 1-16,-10-18 7 15,3 5 6-15,-11-15 8 16,6 1-110-16,-3-23-51 16,4-4-113-16,-14-23-95 15</inkml:trace>
  <inkml:trace contextRef="#ctx0" brushRef="#br0" timeOffset="-65985.4">25097 13757 1115 0,'11'-22'193'16,"0"-26"114"-16,21-10-338 15,8-6-3-15,17-15 7 16,4 14 12-16,13 1 1 16,-12 23 2-16,4 4-2 15,-12 15 1-15,-1 3-1 16,-15 10 1-16,-5 6-10 15,-8 4-2-15,-1 5-8 16,-3 5 2-16,5 10 2 0,2 4 11 16,4 9 6-16,0 0 11 15,4 9 6-15,-7-4-4 16,-3 3-170-16,-6-5-82 16,-14-5-37-16</inkml:trace>
  <inkml:trace contextRef="#ctx0" brushRef="#br0" timeOffset="-65829.38">25603 12917 1287 0,'3'-26'252'16,"-1"30"106"-16,4-4-483 16,7 4-11-16,19 18-110 15,8 14-119-15,17 18 6 16,1 3-49-16</inkml:trace>
  <inkml:trace contextRef="#ctx0" brushRef="#br0" timeOffset="-64958.49">25982 13195 1169 0,'-2'0'221'0,"2"0"103"15,5-2-365-15,-5 1-15 16,1 0-7-16,2 0 15 16,25-1 2-16,34 3 16 15,-26 14-2-15,-4 3 8 16,1 5 4-16,-4 2 7 0,2 3 6 16,-6-5 6-1,2 4 3-15,-4-3 2 0,0 0-3 16,-6-5-3-1,-4-2-13-15,-6-8-8 0,-1-3-4 16,-4-5-1-16,1-1 5 16,-3-1 11-16,0 0 6 15,0-1 4-15,0-24 18 16,0-37 11-16,2 29 6 16,1 8 1-16,7-9-1 15,2 4-17-15,10-9-13 16,2 4-7-16,5-3-3 15,-1 10 2-15,3 4-2 16,-4 10-3-16,4 3-4 16,1 8 2-16,5 6 0 15,-2 2 3-15,7 5 5 16,-5-1 6-16,5 0 0 0,-7-6 0 16,3-4 1-16,-5-6 0 15,4-12 1-15,-4-5 1 16,7-13 2-16,-2-5-3 15,-2-10 8-15,-11 3 35 16,-5 1 74-16,-14 7 23 16,-10 3 38-16,-4 11 4 15,-6 2-20-15,-4 6-71 16,-2 4-22-16,1 7-40 0,-4 2-22 16,3 7-24-16,-6 12-21 15,0 8-10-15,-4 22-9 16,4 6 6-16,4 8-19 15,13-7 5-15,10-4-8 16,10-17 7-16,12-7 2 16,6-10 25-16,9-5 8 15,4-8 16-15,8-7 3 16,-3-4 4-16,2-6 2 16,-10 4 2-16,-5 0 0 15,-13 6 2-15,-9 4-3 16,-6 5-3-16,-6-1-10 15,5 2-3-15,-5-1-7 16,1 1 1-16,8 8-1 16,20 22 11-16,46 49 2 0,-34-36 7 15,15 16 0-15,-2-3 5 16,5 8-2-16,-8-7 2 16,6 10-19-16,-11-9-20 15,0 9 49-15,-4 8-341 16,-8 17 112-16</inkml:trace>
  <inkml:trace contextRef="#ctx0" brushRef="#br0" timeOffset="-64754.02">27943 13861 190 0,'-10'11'348'0,"-4"-2"-45"16,0-9 17-16,-5-5-18 15,-2-2-69-15,-5-6-20 16,2-5-62-16,-6-19-40 16,4-9-61-16,2-35-37 15,9-10-38-15,5-39-12 16,13-6 1-16,10-20 4 15,2 15 11-15,6-7 12 16,-2 32 5-16,-1 16-11 16,-9 32-17-16,-1 19-80 15,-6 27 15-15,-16 27-317 16,-25 27 42-16</inkml:trace>
  <inkml:trace contextRef="#ctx0" brushRef="#br0" timeOffset="-64380.16">23700 15733 1256 0,'9'11'148'0,"10"2"123"16,9 13-372-16,27 31-17 15,20 25 19-15,36 39 83 16,3 10 12-16,19 36 1 15,-15-27 8-15,7 8 1 16,-27-25-1-16,0 6 4 16,-21-36-10-16,-2 7-74 15,-18-25-72-15,6-5-127 0,-13-25-52 16</inkml:trace>
  <inkml:trace contextRef="#ctx0" brushRef="#br0" timeOffset="-64142.59">24705 15257 735 0,'21'-24'350'0,"-5"19"-75"16,-21 1-135-16,26 29-200 16,5 11-16-16,23 39 13 15,11 19 41-15,27 39 12 16,2 3 11-16,19 28 4 15,-8-25 2-15,11 3 4 16,-15-26 5-16,10-6-49 16,-18-34-43-16,2-8-184 15,-15-27-5-15</inkml:trace>
  <inkml:trace contextRef="#ctx0" brushRef="#br0" timeOffset="-63704.63">23499 15276 1361 0,'-7'-19'290'0,"5"19"116"16,1 0-419-16,2 5-44 15,-1-4-9-15,9 38-13 16,24 82 9-16,11 17 15 16,7 31 35-16,18 42-1 15,-2-10 16-15,2 25 3 16,-15-31 5-16,3 7-2 16,-16-43 9-16,1-3-14 15,-6-41-39-15,4-12-152 0,-8-39-142 16,-8-21-44-16</inkml:trace>
  <inkml:trace contextRef="#ctx0" brushRef="#br0" timeOffset="-63381.26">23494 15428 1028 0,'6'-28'177'0,"4"0"99"15,10 16-309-15,24-14-29 16,17 2 9-16,38 1 12 16,16 8 9-16,43 8 5 15,5 11 19-15,34-1 1 16,-11-1 7-16,27 1-1 16,-26-4 1-16,18-6-3 15,-30-1 0-15,11-4-3 16,-35-2 3-16,-3-1-4 15,-33 5 2-15,-8-1 1 16,-35 2 2-16,-9 3 2 16,-24 3 6-16,-10-2 9 15,-18 3 5-15,-3 2-258 16,-8-1 95-16</inkml:trace>
  <inkml:trace contextRef="#ctx0" brushRef="#br0" timeOffset="-57116.06">16039 16507 1275 0,'-59'9'262'0,"-13"-4"130"15,19 0-383-15,3 5-9 16,13 0-5-16,-8 13-21 15,3 12-42-15,-5 33-15 0,1 15 1 16,-2 40 3 0,9 4 14-16,3 23 35 0,14-13 19 15,4 12 0-15,7-21 2 16,9 12 1-16,8-18 0 16,9 4-5-16,6-18 3 15,18 19-1-15,5-11 1 0,14 5-2 16,-3-10-4-16,11 10-16 15,-6-23-4-15,10 2-9 16,-5-22 3-16,11-16 1 16,-10-25 14-16,0-18-3 15,-1-19 7-15,19 0-6 16,-4 0 4-16,8 0-4 16,-5 0 8-16,19 0 1 15,-8 0 7-15,15 0 2 16,-2 0 5-16,36 0-4 15,-16 0 3-15,13 0-2 16,-14 0 2-16,25-17 1 16,-19-14 2-16,8-17-1 15,-22-11 2-15,19-12 0 16,-17 7 2-16,11-8 0 16,-15 8 1-16,16-11 1 15,-14 1 1-15,13-11-2 0,-16 8 0 16,16-7-2-16,-16 10 1 15,7-8-2-15,-12 12 2 16,12-13 0-16,-15 7 1 16,15-6 0-16,-16 12-2 15,14-16 1-15,-9 8-1 16,18-18 1-16,-16 6 3 0,22-20 0 16,-10 10 0-16,18-17 1 15,-19 13 4-15,22-9-3 16,-16 19 1-16,6-1 1 15,-25 22-3-15,12 6-6 16,-24 17 1-16,2 9-1 16,-14 16-1-16,8 10 0 15,-12 12 3-15,12 11 0 16,-7 7 1-16,11 16 0 16,-9 7 1-16,11 23-1 15,-11 2 0-15,11 20-2 16,-12-1 2-16,9 19 0 15,-16-8-1-15,11 11 2 16,-11-12 1-16,9 9-1 16,-11-15 1-16,16 1 0 0,-15-11-3 15,20-4-2 1,-8-18 0-16,14-4-1 0,-9-16 0 16,21-11-2-16,-14-9 1 15,21-12-3-15,-4-13 0 16,27-19-3-16,-17-12 1 15,25-21 0-15,-13-9 3 16,23-21 0-16,-22 2 3 16,31-20 2-16,-21 3 0 15,15-19 1-15,-19 7 1 0,18-27-1 16,-25 9 0-16,24-14 0 16,-22 9 0-16,13-26 2 15,-16 24 0-15,14-29 2 16,-27 17 0-16,19-12-1 15,-20 30 0-15,7-21 2 16,-24 32-3-16,14-23 3 16,-17 10 2-16,18-26 7 15,-8 5-3-15,29-29-61 16,-15 19-55-16,13-26-63 16,-21 29-68-16</inkml:trace>
  <inkml:trace contextRef="#ctx0" brushRef="#br0" timeOffset="-56200.64">28363 11880 1021 0,'-87'-1'243'0,"-18"6"79"16,5 1-278-16,-20 6-92 16,14 8 5-16,-18 3 28 31,12-2 3-31,-9-1 29 0,19-8 62 0,-9-3 11 16,19-3-12-16,-4-3 9 15,14-1-25-15,-6-4-2 16,17 0-8-16,-13-3-10 15,10 0-11-15,-15-3-9 16,3 0-16-16,-10-3-3 16,15 1-2-16,-12-1 0 15,18 0 1-15,-15 0 0 16,6 2-4-16,-15 4 0 16,6-1-2-16,-25 5-1 15,12 2 1-15,-21 2 0 0,9 2 1 16,-20 7-3-16,14 2 4 15,-35 15-33-15,8 7 2 16,-15 4 3-16,18-4 6 16,-20 5-2-16,37-12 34 15,-12-4 4-15,16-2-4 16,-24 9-4-16,17-1 1 0,-27 5-2 16,15-1-4-16,-24 5 0 15,23-5 1-15,-29 16-3 16,24-4 3-16,-22 5 3 15,15 4 0-15,-23 16-4 16,25-16 6-16,-17 7-3 16,11 5-6-16,-30 29-9 15,23-10 5-15,-22 11 1 16,11 3 9-16,-33 26-71 16,35-24 15-16,-8-5 74 15,20-9-2-15,-28 3-15 16,48-34 76-16,-25 5-7 15,7 0-74-15,-22 20-5 16,29-6 3-16,-24 2 2 16,20-8-1-16,-26 8 2 15,32-22 5-15,-24 2 4 0,16-6-3 16,-10 2 3-16,25-8 0 16,-22 5-2-16,29-6-3 15,-23 12-3-15,14 2-3 16,-16 19-3-16,13 15-1 15,-21 18-3-15,30-8 3 16,-21 21 1-16,19-9 3 16,-9 11-3-16,17-5 5 15,-22 38-6-15,20 0-35 16,-20 40-18-16,12 6-1 0,-8 35-4 16,26-22-6-16,-9 30-69 15,31-27-58-15,11 32-145 16,25-31-77-16</inkml:trace>
  <inkml:trace contextRef="#ctx0" brushRef="#br0" timeOffset="-31423.4">3108 16729 421 0,'-19'-11'279'0,"-5"5"-16"16,3 12-31-16,1-4-148 0,5 3-4 16,2 4-29-16,3 4-31 15,1 18-20 1,2 16-15-16,7 41-3 0,1 12 7 15,5 34 1-15,8-1 4 16,5 15 1-16,-2-25 2 16,13 6-4-16,4-31-2 15,8-8-4-15,2-24-2 16,12-15-5-16,-4-26 2 0,9-9-1 16,-7-16 2-16,10-15-4 15,-3-8 3-15,19-14 0 16,-5-1 4-16,10-9 6 15,-12 7 6-15,4 0 2 16,-20 15 2-16,1 8-2 16,-11 13-3-16,1 18-2 15,-10 14-1-15,-3 19 2 16,-15 14 2-16,-9 21 2 16,-14-8 5-16,-10 8 34 15,-12-11 4-15,-13 2 3 16,-4-14 2-16,-13 9 1 15,2-12-32-15,-9-4-3 16,7-10 3-16,-17-13-14 16,6-10-5-16,-5-9 32 15,12-5 9-15,3-9-8 16,20 0 12-16,8-10-12 16,12-6-46-16,5-13-23 0,10-9-3 15,11-9-3-15,11-4 13 16,16-5 10-16,8 10 10 15,19 6 1-15,2 15 1 16,18 7-1-16,-3 15 0 16,26 8 1-16,-9 6 1 0,20 11 1 15,-11 5 2-15,21 11 0 16,-21-1 4-16,8 2 0 16,-17-7 3-16,11-6 3 15,-22-12 2-15,5-7 3 16,-14-16-43-16,-2-24-40 15,-21-11-96-15,-14-37-102 16,-18-11-41-16</inkml:trace>
  <inkml:trace contextRef="#ctx0" brushRef="#br0" timeOffset="-30013.71">4781 17035 1003 0,'-46'3'245'15,"29"4"100"-15,-16 2-299 0,10 1-6 16,6 0-19-16,12 2-33 16,3 7-14-16,9 6-3 15,9 23 1-15,8 8 14 16,11 20 3-16,2 2 6 16,9 7 0-16,-6-15 0 15,7 1-1-15,-2-17-3 16,10-4-7-16,-5-14-2 15,14-8-10-15,-9-17-6 16,3-15-11-16,-11-16 7 0,-2-16 1 16,-16-10 11-16,-7-18 6 15,-12-2 13-15,-9-15 2 16,-10 4 3-16,-11-13-1 16,-7 7 1-16,-17-11 4 15,-7 11 35-15,-10-2 32 16,1 20 21-16,-8 11 33 15,8 22 10-15,-3 15-10 16,7 14-31-16,-9 15-25 16,5 13-37-16,-6 17-22 15,10 10-31-15,0 24-5 16,17 4 1-16,7 18-11 16,18-9-5-16,13 7-71 15,10-14-19-15,17-5-114 16,11-24-21-16,16-18-33 15,3-30 61-15,4-42 10 16,-5-28 113-16,3-30 31 0,-20-9 49 16,-7-15 13-16,-7 20 14 15,-8-3 4-15,-9 23 6 16,-5 5 27-16,-3 20 53 16,-6 9 91-16,-1 17 21 15,-1 10 32-15,3 10-24 0,1 3-57 16,3 2-96-16,6 3-31 15,-4 0-36-15,1 0-6 16,27 5 3-16,51 21 5 16,-28-8 9-16,11 4 4 15,-5 0 3-15,4 3 3 16,-8 0 3-16,2 2 1 16,-9-2 1-16,2-1 2 15,-12-4 0-15,-2-1-17 16,-12-6-13-16,-6-5-3 15,-10-7-7-15,-9-7 9 16,-7-12 15-16,-11-26 10 16,-2-7 2-16,-6-11 5 15,4-4-9-15,0-4 29 16,8 19 6-16,5-4 10 0,5 5-1 16,5 3-3-16,4 10-29 15,4 4-7-15,2 10-9 16,1 5 2-16,2 7 1 15,6 3 1-15,3 4 0 16,15 8-1-16,9 3-2 16,16 12-1-16,4 8 0 15,11 12 2-15,-8 0 1 0,6 3 2 16,-14-11 1-16,4-11-1 16,-15-15-4-16,1-15-6 15,-14-25-1-15,0-29-1 16,-16-17 1-16,-7-39 4 15,-12-10 3-15,-12-17 2 16,-14 12 2-16,-12-20 5 16,-1 28 2-16,-8 0 21 15,7 30 22-15,4 15 42 16,14 37 19-16,2 15 33 16,11 20-7-16,2 7-18 15,5 3-45-15,-1 3-36 16,3-3-47-16,0 1-23 15,1 14-8-15,5 26-2 0,23 87 10 16,3-22 9-16,8 0 9 16,11 14 2-16,0-22 5 15,4-6 0-15,-8-32-5 16,-4-13-14-16,-9-27-8 16,0-23-10-16,-6-21-2 15,-1-31-6-15,-8-19 12 16,-3-38 5-16,-9-7 11 15,-9-18 3-15,-8 14 13 0,-9 1 6 16,-2 35 4 0,-2 20 39-16,6 26 27 0,5 17 32 15,8 18 4-15,2 6-5 16,0 1-46-16,2-1-46 16,0 0-53-16,0 1-13 15,7 11 2-15,20 27 5 16,49 42 23-16,-14-28 18 15,0-6 10-15,10 0 2 16,-6-15 0-16,5-7-28 16,-11-13-55-16,1-11-136 15,-12-18-115-15,-16-23-60 16</inkml:trace>
  <inkml:trace contextRef="#ctx0" brushRef="#br0" timeOffset="-29642.62">6378 14715 837 0,'-3'-7'336'0,"2"11"-2"15,0-5-194-15,1 1-170 16,0-2-17-16,0 1-2 16,1 0 2-16,22-3 20 15,61-15 9-15,-26 11 16 0,18 2 1 16,-1 4 1-16,12 3 0 15,-11 5 0-15,8 8-2 16,-20-2-3-16,-7 5-21 16,-21-4 0-16,-12 2 5 15,-20-7 12-15,-15 4 13 16,-13-3 26-16,-18 2 57 16,-7-6 10-16,-22-6-13 15,3-12-14-15,-14-27-10 16,10-12-57-16,-2-17-16 15,19-4-3-15,11-11-13 16,25 14 5-16,25-14-54 16,21 4-51-16,27-7-147 15,16 9-51-15,16 7-80 16</inkml:trace>
  <inkml:trace contextRef="#ctx0" brushRef="#br0" timeOffset="-28577.7">7238 13623 1383 0,'-54'-1'296'0,"-17"4"142"15,32-3-407-15,-39 4-23 16,3 1 4-16,-14-1-4 15,4 2-14-15,-26 5-30 16,5-1-23-16,-21 6-20 16,0 5-16-16,-20 10-12 15,19 6 26-15,-23 15 33 16,9 4 20-16,-14 16 20 16,18-2 20-16,-24 13 8 15,21-7-4-15,-21 12-2 16,14-5-6-16,-22 19-9 15,12-5-3-15,-25 28-1 16,21-7 0-16,-17 22 2 0,24-17 9 16,-6 12 7-16,29-23 3 15,-14 13 3-15,25-21-1 16,-12 19-6-16,23-14-7 16,-13 23-3-16,24-9-6 15,-5 19-1-15,27-13-1 16,1 25-2-16,25-12 1 15,5 17 0-15,20-16 0 16,7 19-2-16,15-23 2 16,13 18-3-16,8-16 1 0,14 21-2 15,10-13 3-15,13 16 0 16,6-14 2-16,24 17 0 16,2-25 4-16,17 7-5 15,3-26-3-15,24 0-4 16,-5-35 2-16,25-16 0 15,-15-31 3-15,11-13 4 16,-5-29 3-16,17-7 0 16,0 6 0-16,27-2 0 15,2 0 0-15,26 6-4 16,21 5-3-16,43-9-3 16,-5 3 1-16,31-27-4 15,-25-18 3-15,0-33-2 16,-52-14-1-16,18-48-3 0,-47-3 0 15,29-27-15 1,-34 1 19-16,22-36-1 0,-27 15 0 16,29-23 5-16,-37 11 16 15,16-29-16-15,-33 23 9 16,14-30 3-16,-35 22-3 16,-1-31-1-16,-28 30 0 15,6-35-4-15,-29 35-2 16,2-33 1-16,-22 41 3 0,-7-23-3 15,-20 41 3-15,-12-4 2 16,-18 46-15-16,-7-10 63 16,-12 35 4-16,-18-9 5 15,-7 8 6-15,-18-18 16 16,-10 17-58-16,-23-10 3 16,0 16-2-16,-21-1 4 15,3 27 9-15,-21 7 36 16,11 23 4-16,-25 14 26 15,8 22 3-15,-15 12-1 16,14 12-38-16,-24 15-14 16,14 12-27-16,-18 22-34 15,10 11-13-15,-21 28-1 16,23 3-14-16,-20 21-4 16,20-8 24-16,-1 16-70 15,23-15-51-15,0 19-151 0,34-13-123 16,14 16-66-16</inkml:trace>
  <inkml:trace contextRef="#ctx0" brushRef="#br0" timeOffset="-26195.97">7980 14411 945 0,'7'9'300'16,"-14"-4"43"-16,-10 5-230 15,-2 0-106-15,-5 4 0 16,-3 0-5-16,-16 5-47 15,-4-1 1-15,-18-3-41 16,-6-2-13-16,-19-5 4 16,0-5 61-16,-12-10 33 0,11-4 64 15,-4-9 39-15,14-2 0 16,0-7-2-16,15 4-33 16,3-5-24-16,17 0-27 15,4-1-14-15,16 3-17 16,5-11-14-16,11-1 0 15,7-14-59-15,11-5 6 16,11-20 2-16,7 6 12 16,10-7-1-16,2 13 60 0,12 0-36 15,-1 19 0 1,9 6-1-16,-4 18 1 0,8 10-1 16,-4 16 37-16,7 14 2 15,-2 11 1-15,14 13-1 16,-9 1 3-16,5 12 1 15,-11-2 0-15,-1 8 2 16,-18-3 1-16,-3 19 0 16,-10-4 0-16,-5 16 0 15,-16-2-1-15,-9 3-1 16,-8-24 7-16,-11-5 64 16,-4-24 17-16,-9-12 46 15,0-14 22-15,-5-3 12 16,3-7-63-16,-8-6-20 15,6-5-50-15,-4-7-30 0,3-6-25 16,2-10-14 0,13-3 0-16,5-8-4 0,11 3 4 15,7 1-3-15,4 9 7 16,8 5-6-16,2 8 5 16,11 3-1-16,5 4 6 15,10 2 2-15,2 5 10 16,14 8 2-16,-4 6 5 15,10 3 3-15,-2 3 2 0,15 0 4 16,-8-6-1-16,9-6 0 16,-13-8-10-16,1-12-27 15,-24-7-6-15,-5-8-12 16,-18-2-4-16,-8-7 6 16,-13 4 28-16,-8-3 39 15,-5 6 35-15,-11 2 20 16,-3 3 6-16,-7 4 11 15,2 8-22-15,-1 2-5 16,7 3-10-16,5 10 1 16,12 0-14-16,5 3-21 15,5 0-30-15,3 1-23 16,-1-1-7-16,1 0-2 16,9 4 11-16,21 13 9 15,38 26 18-15,-28-14 3 0,-5-6 3 16,6-1 2-16,-7-7 0 15,3-6-5-15,-5-7-1 16,-2-9-10-16,-6-8-4 16,-2-13-13-16,-7-4 1 15,-6-17 0-15,-8-3 6 16,-10-9 5-16,-8 8 16 16,-6 1 22-16,-2 15 20 0,0 9 36 15,7 14 9-15,6 6 2 16,5 6-21-16,5 2-33 15,2 2-49-15,-1-2-17 16,1 0-7-16,13 8 2 16,23 5 16-16,49 47 13 15,-34-35 9-15,10-2-2 16,-7-9 1-16,2-11-7 16,-10-12-2-16,1-12-7 15,-14-11-4-15,-6-16-11 16,-13-5 0-16,-12-16 2 15,-14 2-6-15,-19-20-179 16,-10 8-53-16,-15 1 122 16,1 16 125-16,-13 7 62 15,9 25 216-15,-8 6 109 0,13 11-81 16,4 2-114-16,22 5-52 16,7 2-39-16,17 6-55 15,1 0-64-15,7-1-23 16,-5-1-6-16,6 2 9 15,33 13 7-15,53 26 29 16,-23-10 14-16,1-1 8 16,13 10 1-16,-7-2 4 15,12 6 1-15,-7-6 3 16,0 4 0-16,-18-12 0 0,-4-2-21 16,-21-7-25-16,-7 0-58 15,-13-7-10-15,-6 0 7 16,-9-6 62-16,-16 0-68 15,-10-4 31-15,-5 0 226 16,-2-4 1-16,2 0-31 16,10-4 94-16,8-4 21 15,3 0-221-15,0-5-26 16,2-3-19-16,5-12-14 16,5-4 0-16,6-13 2 15,7-1 13-15,9-6 7 16,3 9 14-16,10-2 3 15,0 11 4-15,6 7-2 16,-6 10-1-16,6 11-5 16,-6 9 0-16,-2 12-2 0,-6 8 5 15,-6 12 1-15,-8 1 3 16,-9 11 3-16,-6-7 2 16,-4-2 8-16,-1-13 5 15,-3-6 11-15,4-12 11 16,-3-6 18-16,2-3-8 15,1 0-20-15,0 1-21 0,1 0-30 16,0 0-21-16,0-1-4 16,5-21 13-16,13-48 8 15,-7 37 16-15,2-12 4 16,-2 3 6-16,-1-7 5 16,-4 4 6-16,-5-11 1 15,-6 1 0-15,-5-12 1 16,-3 6 1-16,-5-12 3 15,-5 10 2-15,-12-4 7 16,-3 15 2-16,-15-3 22 16,0 15 3-16,-4-1 12 15,8 10 2-15,1 3 15 16,11 10-19-16,3 1 3 16,9 10-10-16,2 4-11 0,7 4-19 15,2 2-16 1,4 1-19-16,3 7-22 15,1 2-6-15,3 14-8 0,4 5 8 16,7 15 2-16,3 5 13 16,12 13-2-16,7-9 6 15,12 9-8-15,3-12 3 16,19-3-8-16,4-18 3 16,14-9-5-16,-7-17 7 15,8-18-7-15,-14-13 9 0,3-20 1 16,-13-7 9-16,-1-14-1 15,-12 3 4-15,-4-11-1 16,-17 9-1-16,-7-2-6 16,-17 11 39-16,-14-3 38 15,-9 16 30-15,-11 3 33 16,-4 12 23-16,-7 6-18 16,7 11-28-16,-1 7-25 15,8 5-35-15,2 5-22 16,9 2-26-16,2 5-21 15,5 3-7-15,7 9-9 16,7 1 4-16,7 8-2 16,6-2 10-16,9 2 0 15,5-10 7-15,9-4-7 16,3-12 5-16,18-13-3 16,0-10 7-16,15-20 5 0,-4-8 12 15,10-18-49-15,-11-1-97 16,1-19-190-16,-27 9-24 15</inkml:trace>
  <inkml:trace contextRef="#ctx0" brushRef="#br0" timeOffset="-25876.5">8554 15174 464 0,'19'19'215'0,"8"-31"-23"16,8-46-47-16,26-28-189 15,20-28 26-15,36-64 2 16,3-14 8-16,36-59 0 15,-5-4-3-15,30-46 0 16,-10 18 12-16,29-44 3 16,-18 44-4-16,25-27 9 15,-25 44 3-15,24-14-63 0,-25 50-137 16,0-6 30-16</inkml:trace>
</inkml:ink>
</file>

<file path=ppt/ink/ink32.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29:42.630"/>
    </inkml:context>
    <inkml:brush xml:id="br0">
      <inkml:brushProperty name="width" value="0.05292" units="cm"/>
      <inkml:brushProperty name="height" value="0.05292" units="cm"/>
      <inkml:brushProperty name="color" value="#FF0000"/>
    </inkml:brush>
  </inkml:definitions>
  <inkml:trace contextRef="#ctx0" brushRef="#br0">19773 5086 8 0,'26'-9'-1'15,"12"-6"1"-15,5-4-2 16,20-12 0-16,9-4 2 16,20-11-1-16,0 1 2 15,21-14-1-15,-3-1 2 16,24-18 7-16,-5 2 2 16,19-15 2-16,-13 6-2 15,16-3 0-15,-24 16-10 0,6-6 5 16,-20 12 7-16,8-4 1 15,-22 10 1-15,6 0 3 16,-16 13-5-16,1 4-7 16,-20 7 1-16,7-1 3 15,-8 2 61-15,-2 2-4 16,-15 4-5-16,-4 9-17 16,-18 7-34-16,-13 7-111 15,-12 5-6-15</inkml:trace>
  <inkml:trace contextRef="#ctx0" brushRef="#br0" timeOffset="481.91">19746 5764 427 0,'0'0'65'0,"15"-9"47"16,13-2-124 0,27-15-13-16,12-10 16 0,30-21 1 15,4-7 5-15,30-15 1 16,-8-1 3-16,28-14-2 15,-9 8 2-15,27-18 3 16,-15 4 9-16,19-4-2 16,-26 15-1-16,8-12-2 15,-27 22-3-15,8-5-6 16,-21 7 1-16,16-7 2 16,-14 14 2-16,10-4-1 15,-22 13 0-15,2 1-2 16,-24 12 0-16,-2 2 0 15,-25 12 1-15,-4 6 2 16,-18 8 3-16,-5 5 8 0,-11 8 3 16,-6 2 6-16,-7 3-3 15,0 2-2-15,-5-1-9 16,0 0-62-16,0 0-95 16,0 0 9-16</inkml:trace>
</inkml:ink>
</file>

<file path=ppt/ink/ink33.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31:00.9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20976 2435 851 0,'29'-55'231'0,"-37"35"68"16,0 7-244-16,-1-3-2 15,1 1-14-15,-4-4-8 16,-3 0-15-16,-7-3-10 15,-1 5-13-15,-4-2-7 16,-1 7-3-16,-2 1-2 16,2 8 2-16,-7 6-7 15,-2 9-1-15,-8 12-3 16,3 7 4-16,-5 14 2 16,3 7 6-16,-8 29 2 15,3 4 4-15,-1 18 0 0,10-4 0 16,9 8 0-16,20-25-2 15,16 7 0-15,13-14 4 16,19 4-1-16,8-13 2 16,16 2 1-16,4-21 4 15,13-3-2-15,-7-16 2 16,10-5 5-16,-10-9-2 16,-2-9-1-16,-15-7-3 0,3-14-87 15,-12-7-153-15,2-24-8 16,-9-12-133-16</inkml:trace>
  <inkml:trace contextRef="#ctx0" brushRef="#br0" timeOffset="288.92">21231 2497 1011 0,'-1'-23'213'0,"-1"2"99"15,-1 11-300-15,0 3-9 16,2 4-4-16,-1 1-10 16,0 2-8-16,1 0-12 15,0 0-2-15,0 0-6 16,0 0 5-16,0 2 4 0,-3 25 15 16,-3 57 2-16,10-26 7 15,6 17 0-15,6 1 3 16,10 13-2-16,2-6 5 15,7 18-6-15,1-11-22 16,4 13-117-16,-7-13-116 16,3 4-27-16</inkml:trace>
  <inkml:trace contextRef="#ctx0" brushRef="#br0" timeOffset="1604.35">21785 2578 847 0,'-22'-2'140'16,"-5"5"92"-16,-10 20-266 15,0 9 13-15,-6 24 2 16,2 5 5-16,-1 13 0 16,8-6 4-16,1 11 3 15,7-11 0-15,4 5 2 16,11-13-22-16,7-6-34 15,10-20-3-15,10-8 1 16,5-18 3-16,10-15 28 16,0-9 35-16,11-16 3 15,1-10 1-15,11-16-1 16,-5 4-2-16,0-5 7 16,-11 14 29-16,-9 7 44 15,-16 19 12-15,-3 5 19 16,-9 7-1-16,-2 2-25 15,-2 4-51-15,2 1-29 0,0 0-26 16,0 0-15-16,0 1-6 16,-5 23 5-16,-9 41 16 15,12-24 10-15,4-5 7 16,6 0-4-16,4-12 0 16,12-5-1-16,3-15-1 15,8-10 2-15,1-13 6 0,11-17 3 16,-6-4 1-16,4-11 1 15,-8 2 0-15,-1-10 4 16,-10 6-4-16,-6-1 15 16,-5 5 5-16,-7 3 29 15,-5 14 5-15,-6 8 12 16,-1 9-9-16,-4 3-15 16,1 5-37-16,-6 6-18 15,-1 6-15-15,-5 3-10 16,4 3 1-16,1 8-1 15,5-1 6-15,3 3-4 16,7 0-2-16,7 2-1 16,7-2 8-16,15 2 4 15,7-6 4-15,19 4 6 16,2-3 3-16,12-4 1 0,-6-3-2 16,6 3 5-16,-13-6 3 15,-3 3-4-15,-16 0-8 16,-8 3-11-16,-16 5-9 15,-13 6-10-15,-12 7 0 16,-15 10 5-16,-9 0 13 16,-9 2 9-16,2-9 13 15,3-9 20-15,11-15 18 16,3-13 27-16,7-10-14 16,9-16-1-16,7-13-28 0,18-24-29 15,15-4-27-15,21-28 11 16,10-3-1-16,16-11 19 15,-7 18 16-15,5-1 6 16,-14 24 2-16,-4 9 0 16,-16 19-3-16,-9 5 1 15,-15 16-4-15,-5 6 8 16,-10 11 1-16,-2 3 2 16,-2 4-10-16,1-3-10 15,-1 2-11-15,-6 8-7 16,-17 29-3-16,-51 51 2 15,36-29 6-15,4 13 2 16,12-6 3-16,17 9 7 16,16-10 2-16,16 6 0 15,8-11 2-15,10 12 1 16,0-10-6-16,3 18-1 16,-10-1-34-16,-12 16-192 0,-17-7-37 15,-28-2-88-15</inkml:trace>
  <inkml:trace contextRef="#ctx0" brushRef="#br0" timeOffset="2245.67">24754 1896 838 0,'35'-18'266'15,"-49"15"57"-15,12-9-237 16,-6-6-59-16,-12-5-10 16,-9-2-40-16,-19-2-8 15,-11 11 6-15,-16 9 2 16,4 14 2-16,-15 16 0 15,10 7 3-15,-7 13 2 0,15 3 3 16,-3 16-5-16,20-2-6 16,10 14-6-16,18 4 4 15,12 12 1-15,17-6 10 16,18 18 12-16,10-6 7 16,16 11 2-16,4-6 1 15,8 12-1-15,-12-18-4 16,-7 8-5-16,-19-18-2 0,-16 5-1 15,-19-17-2-15,-20 2-9 16,-12-13 5-16,-23 7-4 16,-5-12-3-16,-12-4 3 15,1-15 8-15,0-12 37 16,22-17 16-16,10-12 28 16,19-9-1-16,14-3 10 15,12 0-35-15,4 0-22 16,7 3-26-16,18-3 2 15,7 3-12-15,14 3-4 16,6 6 4-16,13 9-4 16,-10 14-2-16,7 20-2 15,-8 9 4-15,1 22 1 16,-12 11 8-16,-1 32 19 16,-11 2 5-16,6 25 4 0,-2-10-1 15,24 4-125-15,10-31-191 16,27-14 15-16</inkml:trace>
  <inkml:trace contextRef="#ctx0" brushRef="#br0" timeOffset="3825.95">21370 5923 1436 0,'-4'-1'288'0,"3"-2"127"15,-5 1-436-15,5 0-32 16,1 2-6-16,0 2-2 15,1 6 14-15,11 31 3 16,12 43 26-16,-7-29 0 16,1-5 5-16,-2 1-8 15,-1-11-5-15,-3-5-19 16,-2-4-15-16,-6-7-33 16,2-8-12-16,-4-4-48 15,2-7 12-15,-3 0 35 0,2-7 38 16,-3 3 20-1,4-8 58-15,13-29 7 0,23-42-13 16,-11 28-3 0,0 11 0-16,-2 5 1 0,-7 11 1 15,1 6 1-15,-6 9 0 16,0 4-2-16,-3 5-2 16,5 2-2-16,-1 4-3 15,5 9-3-15,1 3 0 16,5 9 0-16,-2 3 3 0,-2 6 0 15,-3-3 4-15,-1 2 3 16,-10-10 2-16,0-2 1 16,0-10 0-16,1-4-4 15,1-8-1-15,17-12-1 16,4-12-1-16,17-18 1 16,2-10 3-16,7-10 0 15,-15 8 1-15,-5 3 4 16,-15 16 3-16,-5 8 5 15,-11 12 2-15,1 6 5 16,-4 4-1-16,-3 3-14 16,-2 4-10-16,0-2-7 15,-1 1-9-15,1 7-4 16,0 23 11-16,2 47 5 16,2-35 6-16,6 5 3 15,4-9 2-15,7 0 0 16,4-16-1-16,9-7-1 0,0-11 0 15,10-12 2-15,1-13-1 16,14-13 2-16,-2-6 2 16,5-14 1-16,-8 1 1 15,-9-4 13-15,-15 11 27 16,-9 4 49-16,-12 10 20 16,-5 1 26-16,-7 6-4 0,-2 3-14 15,-4 5-50-15,0 2-19 16,0 7-33-16,4 6-29 15,-4 1-20-15,-3 16-13 16,-6 9-7-16,-3 12-2 16,0 2 16-16,5 12-7 15,12-8-2-15,16-1-11 16,12-9-1-16,21-7-4 16,9-17 15-16,25-21 13 15,12-20 13-15,25-26 8 16,-4-12 5-16,13-24-1 15,-16 1 0-15,-8-19-5 16,-27 12 2-16,-7-9 1 16,-18 10-4-16,-10 3 33 0,-19 25 38 15,-6 6 29-15,-10 20 13 16,-9 18 19-16,0 14-28 16,0 5-40-16,1 6-39 15,2 2-37-15,3 2-23 16,-1-2-15-16,0 2 1 15,-2 38 13-15,2 61 19 16,7-23 8-16,3 3 12 0,5 17 8 16,3-10-10-16,3 6-99 15,-3-8-109 1,2 0-110-16,-2-26-105 0</inkml:trace>
  <inkml:trace contextRef="#ctx0" brushRef="#br0" timeOffset="5097.12">23680 5453 980 0,'10'0'167'16,"10"-5"110"-16,10 2-298 0,15-7 7 15,9-3 11-15,11-7 3 16,-10 0 1-16,3-8 1 15,-13-1 0-15,-4-5 0 0,-10 0 2 16,-2-14 1-16,-6-8-6 16,6-28-36-16,-1-2-17 15,-2-9-4 1,-3 13 0-16,-2 10 14 0,-11 34 37 16,-5 15 17-16,-1 17 5 15,-1 17 0-15,-3 12-6 16,-3 14 1-16,0 12 1 15,-9 23 5-15,-1 9 1 16,-5 18-6-16,3-3-5 0,-1 9-11 16,5-16-8-16,0 2-3 15,2-14 7-15,3-1 3 16,2-23 11-16,3-11 3 16,2-22 1-16,1-9 1 15,1-10 0-15,6-10 4 16,2-10-3-16,9-21-1 15,2-8 0-15,16-30-3 16,4-6-4-16,18-20-4 16,8 6-2-16,15-3 2 15,-8 32 3-15,-1 14 5 16,-20 35 6-16,-5 25 2 16,-15 22-2-16,1 24 0 15,-9 10-6-15,0 16-1 16,-6-1-1-16,3 4-1 0,-4-15-1 15,6 3-1-15,2-16 0 16,4-2-2-16,-1-14-2 16,10-9-2-16,-2-15-1 15,10-13 0-15,-1-18 3 16,7-14-8-16,-6-6 1 16,3-15 0-16,-9 4 1 0,-5-6 0 15,-11 8 14-15,-6-2 16 16,-9 10 7-16,-4-7 5 15,-6 8 26-15,-4-4 6 16,-2 6-15-16,-3 1 11 16,-1 16-5-16,-4 6-42 15,-3 11-15-15,-13 21-5 16,-7 13-19-16,-7 14 0 16,-1 7 12-16,2 11 4 15,16-10 4-15,13-4-2 16,13-11 3-16,11-6-3 15,6-11 1-15,12-9 5 16,1-9 3-16,8-10 3 16,-1-7 4-16,9-13 4 15,-6-1-2-15,-3-6 10 0,-9 4 2 16,-5-2 13-16,-16 9 9 16,-9-4 11-16,-6 1-7 15,-5-3-11-15,-5 4-15 16,-5 0-20-16,4 9-19 15,-1 7-13-15,6 4-2 16,4 4-29-16,5 2-22 0,7 2-22 16,9 1 8-16,15 0 0 15,11-4 31-15,19-7 30 16,-1-8 28-16,8-8 2 16,-9-4 7-16,0-4 2 15,-16 5 1-15,1-1 2 16,-9 4 2-16,-1 0 0 15,-9 7 1-15,-2-1 8 16,-9 5 17-16,-2 1 44 16,-5 5 9-16,-7 0 5 15,0 3-13-15,-9 0-30 16,-5 3-47-16,-8 1-15 16,-2 4-8-16,-6 2 0 15,5 2 10-15,2 1 1 16,7 1 4-16,3-2-6 15,8-1-6-15,5 4-12 16,5-1-3-16,7 7-4 0,6 1 5 16,9 4 8-16,6-2 8 15,7 0-36-15,0-7-13 16,1-4-85-16,-7-9-48 16,-1-14-124-16,-7-10-18 15</inkml:trace>
  <inkml:trace contextRef="#ctx0" brushRef="#br0" timeOffset="5937.5">26326 4716 224 0,'1'6'172'16,"-2"-5"-42"-16,-2 2-12 15,2-3-122-15,0 0 0 16,-1 0-3-16,0 1 4 16,-18 9 5-16,-45 34-1 15,32-24 0-15,-10 10-1 16,-1 6-2-16,-7 11-1 15,7 1 2-15,-1 12 3 16,8-1 1-16,7 1-2 16,12-14 1-16,7-5 1 15,9-13-2-15,8-11 5 16,5-8 6-16,6-5 6 0,5-9 1 16,15-17 2-16,10-16-4 15,19-32-2-15,-1-10-7 16,2-13 39-16,-19 7 32 15,-13-8 20-15,-20 15 2 16,-5-15 5-16,-4 6-36 16,-4-9-11-16,0 16-14 15,-4 7 63-15,-5 26 13 16,-2 11 14-16,1 14-23 16,1 8-21-16,2 9-78 0,3 6-49 15,-1 12-26-15,-2 18-10 16,-3 9 11-16,1 29 7 15,1 11 32-15,3 26 6 16,4-4 12-16,7 13-55 16,5-19-51-16,7-2-150 15,8-31-63-15,16-18-86 16</inkml:trace>
  <inkml:trace contextRef="#ctx0" brushRef="#br0" timeOffset="6439.04">27317 3877 1183 0,'-3'-16'227'16,"-5"7"104"-16,1 14-363 16,-13 8-5-16,-4 6 1 15,-11 18-2-15,-6 7 18 16,-11 22 3-16,8 1 3 15,2 8-2-15,7-8 5 16,8 7-7-16,15-18 2 16,7 4 1-16,12-8 3 0,12 10 0 15,6-6 9-15,8 1 3 16,1-4 4-16,0 5 1 16,-8-15-2-16,-8-4-22 15,-11-5-4-15,-17-3-6 16,-15-5-2-16,-23 3 2 15,-11-4 19-15,-12 3 2 16,5-4 3-16,0-1 0 16,18-2 1-16,6-2-1 15,14-1 1-15,6 0-6 16,11-6-3-16,9-2-3 16,10 0 0-16,14 0 8 15,8-4 3-15,16 6 6 16,5-4 2-16,15 7-2 15,-4 3-8-15,3 19-1 0,-11 8 0 16,-6 31-3-16,-15 9 1 16,-11 25 7-16,-13 2-51 15,-9 34-182-15,-8-11 52 16</inkml:trace>
  <inkml:trace contextRef="#ctx0" brushRef="#br0" timeOffset="7202.71">25851 7448 599 0,'-14'-21'278'0,"-1"-1"18"16,6 7-84-16,-4-2-107 16,3 2 3-16,0 1 9 15,2 7-34-15,1 1-26 16,3 5-43-16,-3 4-24 15,-5 8-14-15,-4 14-10 16,-4 10 3-16,-7 18-2 16,4 3 12-16,2 20 3 15,9-2 7-15,5 18-2 16,9-6 5-16,13 8 1 16,7-14-6-16,11-6-12 15,3-26 0-15,2-11 1 16,-8-16 2-16,-2-11 11 15,-9-10 12-15,0-7 4 16,-7-2 3-16,-1-8 18 16,-8 2 4-16,-4-4 6 0,-4 5 3 15,-3 0-2-15,-3 8-19 16,-6 1-18 0,-4 10-9-16,-13 8-9 0,-3 12-1 15,-7 11-4-15,1 12 10 16,-2 20 1-16,13-1 4 15,4 18 1-15,13-2 4 16,11 18 2-16,11-3 3 16,20 23-65-16,11 0-260 0,-8 25-2 15,-21-9-152-15</inkml:trace>
  <inkml:trace contextRef="#ctx0" brushRef="#br0" timeOffset="8356.01">22642 10398 1178 0,'0'-1'226'16,"-1"-2"111"-16,-1 0-387 0,-8-11-24 15,-18 6-23-15,-36-26 5 16,32 54 6-16,2 10 33 16,-8 23 20-16,4 7 24 15,-2 16 0-15,5-4 2 16,1 18 11-16,10-17-1 15,11-2 3-15,11-13 4 16,15 0 0-16,9-25-9 16,14 1 6-16,7-8 2 15,17-9-2-15,-4-13-1 0,8-7-1 16,-13-11-2-16,-2-6 0 16,-17-2 2-16,-10 0 53 15,-13 5 29-15,-7 2 18 16,-13 7-1-16,-10 1 3 15,-5 3-50-15,-17 6-30 16,-8 7-20-16,-12 8-1 16,1 13-4-16,-6 19 0 15,10 6-3-15,0 25-9 16,16 6-11-16,1 32-23 16,13 7-22-16,7 43-287 15,10-5-10-15,-9 41-101 16</inkml:trace>
  <inkml:trace contextRef="#ctx0" brushRef="#br0" timeOffset="9872.32">20643 7057 1146 0,'-3'10'205'0,"-9"11"112"15,-32 46-347-15,2-3-13 16,-12 22 7-16,-21 33 1 15,-4 3 11-15,-19 37-68 16,1-7 4-16,-21 29-3 16,8-9 9-16,-13 27-3 15,11-17 73-15,-10 34 1 16,24-21 4-16,-11 33-1 16,18-1 7-16,-4 24 20 0,14-18 3 15,-2 27 0-15,17-22 1 16,-4 25-4-16,16-12 10 15,3 33-14-15,8-22 2 16,3 35 3-16,9-20 4 16,-11 33-30-16,5-37 18 15,-9 38 14-15,-1-42-7 16,-7 4 3-16,8-59-4 0,1-3-1 16,10-65-16-1,-2-12 4-15,11-47-1 16,-3-16-273-16,-8-39 93 0</inkml:trace>
  <inkml:trace contextRef="#ctx0" brushRef="#br0" timeOffset="10499.64">20289 7155 509 0,'-43'9'117'0,"-15"2"40"16,1 4-142-16,-18 6-30 15,4-2 4-15,-13-4 0 16,10-5 3-16,-3-2 3 15,17-6 5-15,10-2 20 16,20-1 19-16,11-1-16 16,15-3-5-16,18-6-7 15,11-5-19-15,25-12-20 16,12-3 15-16,26-15 4 16,1-2 6-16,19-5 1 15,-10 6 1-15,14-4-1 16,-19 16 1-16,2 5-3 15,-24 12-1-15,-6 7 0 16,-25 9 1-16,-8 4-2 16,-12 6 2-16,-6 7 1 0,-6 6 0 15,1 16 0-15,-3 6 1 16,1 23 2-16,-1 9 1 16,1 30 0-16,-1 7 5 15,1 33 1-15,3 7 2 16,3 52-161-16,-5-5 55 15</inkml:trace>
  <inkml:trace contextRef="#ctx0" brushRef="#br0" timeOffset="11267.19">16423 15563 766 0,'-4'11'252'0,"0"3"17"16,0-4-211-16,3 13-53 15,3 6-29-15,4 9 1 16,2 5 8-16,6 15 4 15,0-1 5-15,6 17 1 16,2 2 2-16,8 12 1 16,1-6 3-16,6 4-2 15,-3-19 0-15,2-7-6 16,-5-20-9-16,3-13-24 0,-4-23-2 16,6-13-1-16,-5-17 8 15,4-23 9-15,-8-7 23 16,2-20 3-1,-7 1 4-15,-2-7 0 0,-9 16-1 16,-2 5 7-16,-7 23 16 16,-2 6 49-16,-2 14 14 15,0 6 8-15,-1 5-3 16,-1 3-13-16,3 4-57 16,1 0-45-16,0 0-14 0,0 3-7 15,17 32-4-15,32 51-31 16,-11-28-30-16,7 5-169 15,-3-16 1-15</inkml:trace>
  <inkml:trace contextRef="#ctx0" brushRef="#br0" timeOffset="11950.94">17318 15525 521 0,'-2'-17'412'15,"0"13"-69"-15,2 6-67 16,1-1-192-16,-1-1-49 16,0 1-49-16,6 22-11 15,16 51 3-15,-7-20 7 0,0 2 12 16,-2 8 3-16,-2-10 1 16,-1 2 0-16,-2-10 2 15,0-5 1-15,-3-14-1 16,1-6-1-16,-3-11-3 15,1-4-18-15,-2-6-6 16,3-4-8-16,-5 3-2 0,1-1 2 16,11-20 16-16,34-58 6 15,-20 33 8-15,3-10 3 16,-5 7 0-16,2-2 0 16,-5 11-1-16,0 0 0 15,-4 14-1-15,0 2 0 16,1 10-2-16,0 8-6 15,-1 10-4-15,4 7-4 16,-1 6 1-16,3 12 0 16,-2 0 7-16,1 6 3 15,-3-4 4-15,4 4 1 16,-2-10 1-16,4 1-21 16,0-10-12-16,6-8-11 15,0-10-2-15,6-11-2 16,-4-9 21-16,3-12 11 0,-7-3 12 15,0-10 6-15,-2-8 15 16,5-7 2-16,-4 8 0 16,-1-1 2-16,-7 15-2 15,-2 12-9-15,-10 13 7 16,-2 5 31-16,-3 7 11 16,-2 7 1-16,-2 4-4 15,1-6-13-15,0 5-32 16,0 33-15-16,7 55 6 15,1-25 0-15,2-5 5 16,4-1-1-16,-1-18 1 0,1-13-15 16,0-17-5-16,1-5-44 15,-2-9-38-15,3-14-197 16,-4-22 14-16</inkml:trace>
  <inkml:trace contextRef="#ctx0" brushRef="#br0" timeOffset="12104.54">18392 14904 984 0,'-5'-23'389'0,"2"12"33"15,0 11-274-15,2 0-77 16,2 0-89-16,-1 0-144 16,0 0-57-16,1 1-131 15,9 13-40-15,1 20-31 0</inkml:trace>
  <inkml:trace contextRef="#ctx0" brushRef="#br0" timeOffset="12592.23">18739 15346 767 0,'2'4'188'0,"-2"2"57"16,1-1-224-16,-1-5-18 15,0 0-9-15,0 1-2 16,0 0 2-16,1 0 1 15,0 0 4-15,1 1 3 16,-1-2 6-16,0 0 12 16,2-2 5-16,0 0 4 15,0-6-3-15,14-25-1 16,4-40-11-16,-20 11-3 16,2-5-5-16,-1-23-2 15,1-1-2-15,1-29-1 16,2 7-1-16,-3-3-1 15,1 18 2-15,-2-2 0 16,0 34 0-16,-3 4 3 16,-1 20 3-16,-3 7 10 15,2 12 6-15,-1 8 43 16,2 12 8-16,0 2-12 0,0 2-21 16,1-1-26-16,0 1-50 15,-1 17-19-15,0 21 10 16,3 84 7-16,8-33 22 15,12 23 9-15,5-8 7 16,15 2 0-16,-1-24-2 16,9-5-2-16,-2-27-3 15,10-5 0-15,-5-17-2 0,8-8-103 16,-7-17-63-16,-1-14-120 16,-19-10-86-16</inkml:trace>
  <inkml:trace contextRef="#ctx0" brushRef="#br0" timeOffset="12847.56">18615 14840 1208 0,'-5'14'294'0,"6"-16"76"16,8-8-347-16,15-15-34 15,12-10-14-15,30-28 12 0,10-16 11 16,15-14-52-16,-6 3-27 16,4-6-74-16,-25 22-47 15,-6 11-54-15,-22 24 30 16,-12 10 13-16,-15 21 77 16,-16 24-33-16,-9 13 68 15</inkml:trace>
  <inkml:trace contextRef="#ctx0" brushRef="#br0" timeOffset="14083.52">19663 13462 763 0,'-9'-23'369'15,"-7"7"12"-15,-2 1-189 16,-9 0-54-16,-5 2-57 16,-10-2-1-16,2 5-29 15,-17 3-10-15,-4 3-14 16,-15 2-5-16,0 4-25 0,-22 5 0 16,4 3 3-16,-21 6 1 15,9 3 15-15,-39 19-44 16,10 0 2-16,-5 7 34 15,6 6-6-15,-22 15-22 16,40-12 50-16,-4 0 0 16,6-2-36-16,-2 3 6 15,20-12 6-15,-21 16-13 16,1 10-8-16,-19 16 3 16,8-3-1-16,-6 14 1 15,20-11 7-15,0 4 5 16,22-12-1-16,1 11-1 15,16-13 0-15,0 11-3 16,16-10 1-16,-4 19-3 16,11-8-1-16,-1 18-1 0,6-2-2 15,1 24 2-15,13-11-23 16,0 31-2-16,13-14-7 16,12-1-5-16,11-19-1 15,15 3 22-15,14-32-2 16,16 12 7-16,8-4 5 15,16 12-4-15,0-12 2 16,19 7-1-16,-2-17 4 16,19-1-2-16,-6-22 0 15,25-8-1-15,-4-20 3 0,26-13-1 16,-7-18 2-16,27-10-5 16,-10-14 8-16,25-19-7 15,-21-9-4-15,19-21 1 16,-22-10 9-16,18-32 0 15,-29-4 6-15,30-36 5 16,-18-11 2-16,18-37-23 16,-23 14-35-16,17-29-25 15,-37 28-3-15,5-19 0 16,-24 28 23-16,0-21 33 16,-28 25 26-16,-1-29 5 15,-24 29-3-15,-17-17-2 16,-24 29-3-16,-15-3 29 0,-21 40 54 15,-21 20 90-15,-8 33 13 16,-28 9 15-16,-11 21-23 16,-34-3-53-16,-5 3-91 15,-42 4-18-15,1 15-39 16,-63 17-381-16,-10 19 108 16</inkml:trace>
  <inkml:trace contextRef="#ctx0" brushRef="#br0" timeOffset="14849.56">6660 13001 1166 0,'-28'-34'269'16,"9"22"120"-16,-15 5-341 16,4 6-2-16,-4 4-11 15,5 6-33-15,1 10-28 16,8 10-15-16,1 27-6 15,8 14 4-15,-1 34 7 16,5 5 20-16,8 31 6 16,3-11 3-16,8 15 0 15,12-19-5-15,16 14-8 16,8-30-7-16,16-5-5 0,1-29-3 16,12-19-9-16,-8-31 0 15,8-19 6-15,-7-17 7 16,8-18 9-16,-14-9 17 15,-1-14 10-15,-14 2 3 16,-6-4 7-16,-13 8 0 0,-6 2 8 16,-10 17 3-16,-5 7 13 15,-7 11-3-15,-1 4-14 16,-2 5-45-16,-1 5-206 16,2-5-98-16,-1 7-78 15</inkml:trace>
  <inkml:trace contextRef="#ctx0" brushRef="#br0" timeOffset="15783.48">7256 13137 1042 0,'-13'-7'296'0,"-2"4"79"16,6 4-303-16,-5 2-36 15,6 3-30-15,-1 8-40 16,3 8-13-16,3 19-3 16,2 10 8-16,1 24 7 15,6 4 14-15,7 18 1 16,0-13-4-16,7 1-13 16,0-24-4-16,6-7-6 15,-4-28 0-15,4-11 1 16,-2-12 9-16,6-11 7 15,-4-11 8-15,3-14 7 16,-6-10 11-16,-4-15 9 16,-6 3 3-16,-5 2 17 15,-10 12 10-15,-8 4 25 16,-5 14 4-16,-10-2 22 0,-3 5-8 16,-7-1 4-16,1 5-27 15,-4 1-5-15,6 4-25 16,1 0-14-16,9 4-43 15,5 2-101-15,7 5-198 16,9 21-33-16,8 12-149 0</inkml:trace>
  <inkml:trace contextRef="#ctx0" brushRef="#br0" timeOffset="16602.87">7929 12914 149 0,'3'-12'538'0,"-8"-2"-161"15,-5 9 4-15,-9-3-51 16,-3 6-189-16,-6 1-50 16,-2 1-58-16,-3 6-30 15,3 9-27-15,-3 16-25 16,5 9-4-16,2 19 0 15,5 7 15-15,7 14-3 0,8-11 7 16,6 5-21-16,6-15-16 16,9-5-15-16,5-19 6 15,9-10 4-15,2-18 26 16,6-15 19-16,-2-15 16 16,2-15 6-16,-7-13 10 15,-1-24 5-15,-8-6 3 16,-7-20 2-16,-7 0-1 15,-9-23 7-15,-9 7-2 16,-8-8 1-16,-4 24 4 0,-10 3 24 16,-1 29 13-16,-5 9 26 15,4 22 6-15,-6-3 4 16,10 10-18-16,1 5-14 16,10 13-28-16,4 2-21 15,9 9-23-15,2 3-46 16,7 10-15-16,11 22-7 15,4 16 11-15,13 39 21 16,7 17 36-16,9 22 4 16,-2-14 7-16,10 9 0 15,-1-31-9-15,5-8 1 16,-5-25 0-16,5-6-3 16,-8-23-5-16,1-17-1 15,-9-13 3-15,3-14 7 16,-8-10 5-16,1-22 12 15,-5-3 1-15,-2-19 7 16,-8-6-2-16,-5-16 1 0,-7 10-4 16,-10-3 6-16,-6 18-1 15,-6 10 10-15,-2 21 5 16,-6 7 18-16,0 13 4 16,-2 5 12-16,4 6-6 0,1 0-3 15,4 2-27-15,4 3-31 16,5 2-29-16,3 8-22 15,3 11-6-15,6 17 1 16,6 5 20-16,11 9 10 16,4-7 9-16,11-8-4 15,2-17 0-15,9-15-8 16,-4-16-9-16,9-28-19 16,-10-20-24-16,-1-40-245 15,-8-12 57-15</inkml:trace>
  <inkml:trace contextRef="#ctx0" brushRef="#br0" timeOffset="17217.22">8739 11561 362 0,'-31'-52'343'0,"-6"7"-40"15,3 20-43-15,4 3-39 16,6 9-97-16,3 7-7 16,10 9-67-16,-2 6-49 0,-1 8-34 15,5 19-10-15,1 10 1 16,2 20 3-16,7 6 15 15,13 22 5-15,2-5 4 16,11 14 2-16,4-8 4 16,12 5 1-16,-4-20 1 15,13-6-1-15,-2-26-1 0,7-11-31 16,-9-24-18-16,5-16-22 16,-11-19-1-1,2-27 3-15,-9-17 18 0,2-23 2 16,-9 2 18-16,-6-16 5 15,-9 18 2-15,-6 4 21 16,-11 21 31-16,-4 2 42 16,0 23 23-16,-4 7 51 15,3 12 10-15,0 7 4 16,4 6-42-16,-3 8-34 16,4 5-59-16,-4 13-29 15,1 7-22-15,1 15-1 16,5 5 8-16,4 6 1 15,8-6 10-15,7 3 5 16,3-13 5-16,6-4-2 16,1-11 1-16,4-7-3 0,-4-13-2 15,1-6 1-15,-6-6 5 16,-3-4 9-16,-8-1 10 16,-4-1 21-16,-7 0 10 15,-4-1 31-15,-5 1 9 16,-9-2 14-16,-4 2-12 15,-7-1 0-15,2-4-30 16,-3 5-16-16,7 3-24 0,2 1-39 16,10 1-34-1,4 8-110-15,7 1-73 0,11 6-25 16,5 2-38-16,13 2-50 16,5-4 82-16</inkml:trace>
  <inkml:trace contextRef="#ctx0" brushRef="#br0" timeOffset="17652.06">9463 11622 1169 0,'-16'-6'303'0,"-1"-1"99"16,-10 4-343-16,11-2-18 15,8 4-29-15,2 1-25 16,4 0-24-16,5 4-25 15,-3-4-1-15,1 0 3 0,6 4 14 16,20 9 11-16,36 42 23 16,-31-31 4-16,-5-5 0 15,2-1 3-15,-6-7-2 16,-4-3-1-16,-7-6 0 16,-4-3 6-16,-7-5 5 15,-6-6 8-15,0-6 6 0,-6-11 4 16,0-4-2-16,-4-11-2 15,-3 1-5-15,-2 1 3 16,1 8-5-16,-3 4 4 16,5 11-3-16,4 6 1 15,5 5-7-15,4 6-16 16,4 2-20-16,4 2-27 16,-4-2-6-16,1 0-2 15,20 4 14-15,54 14-23 16,-31-11-13-16,12 1-67 15,0-9-48-15,12-10-87 16,-7-10-19-16</inkml:trace>
  <inkml:trace contextRef="#ctx0" brushRef="#br0" timeOffset="19733.97">10016 11208 431 0,'-3'-14'383'0,"-3"4"-55"16,-1 1-11-16,0 1-159 15,2 0-29-15,0 1-55 16,1 2-28-16,3 4-41 15,1 2-29-15,0-1-20 16,0 0-13-16,0 1 1 16,1 0 7-16,6 13 19 15,15 6 13-15,35 31 12 0,-33-39 3 16,-2-5 0-16,0-6-1 16,-7-5 0-16,1-8 3 15,-6-7 3-15,-1-18 7 16,-5-5 2-1,-5-6 6-15,-5 4 1 0,-8 0 11 16,-2 16 9-16,-6 4 21 16,0 7 0-16,-4 0 12 15,4 4-10-15,-3 4-10 16,4 2-26-16,0 5-23 16,5 8-22-16,-1 9-18 15,4 4-12-15,5 17 0 16,4 6 13-16,5 16 5 15,6 1 12-15,10 11 3 16,3-9 3-16,11 0 0 16,4-16 2-16,10-4 0 0,0-16 2 15,12-9-16 1,-1-15-23-16,4-8-50 0,-11-9-11 16,-2-18-37-16,-15-7-11 15,-7-14-18-15,-15-3 49 16,-7-4 20-16,-9 14 98 15,-6 3 95-15,-5 16 58 16,-7 2 16-16,-2 7-6 16,0-1-56-16,2 2-67 15,5 4-21-15,8 4-17 16,7 0-18-16,5 8-10 0,10-3-11 16,4 3-3-16,13-2-1 15,4 3 11-15,10 1 6 16,1 4 12-16,7 2 8 15,-9 3 10-15,6 3 8 16,-7 0 4-16,-1 3 0 16,-10-1-6-16,-5 1-4 15,-11 0-5-15,-11-5 11 16,-7-5 23-16,-9-2 46 16,-3-4 8-16,-4-7 8 15,1-1-7-15,-2-5-23 16,6-4-45-16,2-14-5 15,7-1-14-15,6-11-8 16,6 0-1-16,7-6 1 16,4 9 3-16,5-6 1 0,1 8 2 15,4-3 0-15,1 6-2 16,5-10-36-16,0 4-11 16,4-7-8-16,-5 6 0 15,0-2 3-15,-8 14 36 0,-6 3 15 16,-8 11 12-16,-5 2 41 15,-4 7 22-15,-1 0 27 16,0 4 6-16,-4 1 29 16,1-1-24-16,3 4-1 15,0 0-24-15,-2 0-10 16,1-1-34-16,-11 1-29 16,-1 2-31-16,-1 6-16 15,-32 42-5-15,32-1 0 16,5 7 10-16,4 7 5 15,8-8 7-15,11 0-13 16,5-18-3-16,9-4-11 16,0-11-4-16,4-6-19 15,-1-14 15-15,5-10 6 16,-2-12 13-16,6-11 12 16,-6-8 26-16,-4-9 5 15,-9 3 6-15,-9 3 20 16,-8 8 10-16,-10 5 36 0,-4 11 14 15,-5 2 24-15,1 0-7 16,-1 4 6-16,3 2-33 16,2 3-15-16,3 5-33 15,3 2-28-15,3 2-31 16,2-1-26-16,0 0-3 0,0 3 1 16,9 24 15-16,24 44 6 15,-11-35 17-15,8 2-14 16,0-14-17-1,7-7-16-15,-3-12 2 0,6-16 3 16,-7-16 19-16,5-19 20 16,-8-12 21-16,3-14 5 15,-11 2 3-15,-4-4 4 16,-10 12 2-16,-7 2 8 16,-7 16 3-16,-3-3 14 15,-2 12 1-15,-2 1 21 16,-2 10 1-16,2 6 13 15,2 7-15-15,0 7-14 16,3 2-36-16,5 7-34 16,-2 4-27-16,3 19-8 15,0 8 5-15,5 17 10 0,3 0 18 16,8 6-1-16,3-11 0 16,8-7-10-16,-4-14-7 15,3-4-5-15,-5-14 9 16,-3-5 11-16,-8-7 14 15,-1-1 20-15,-4-4 13 16,0-6 8-16,-1-2-2 16,-1-5 6-16,0 0-8 15,-2 3 3-15,0 6-4 16,-1 3 8-16,-1 6-5 0,3 3-9 16,-1 0-23-16,1 0-27 15,0 0-15-15,1 1-8 16,5 10 3-16,32 28 17 15,43 56 24-15,-14-17 9 16,0 0 3-16,16 12 5 16,-3-6-1-16,18 14 2 15,-11-11-4-15,6 19-1 16,-16 0-7-16,-9 18-57 16,-25-11-26-16,-16 6-12 15,-19-26 3-15,-13-15 16 16,-10-34 86-16,-7-15 79 15,-1-21 32-15,-13-13 1 16,-3-7-11-16,-10-9-29 16,-3-11-57-16,-7-17-26 15,12-3-3-15,1-19 1 0,14-5 0 16,4-16-3-16,9-1 6 16,3-27 3-16,6 5-1 15,2-21 8-15,9 10 6 16,9-8 1-16,3 22-1 15,3-1 0-15,-1 25-2 0,-1-2-1 16,-6 22 2-16,-2 0 5 16,-2 15 1-16,-3 1 5 15,-3 14-2-15,-5 4 4 16,-1 8-3-16,-3 4 8 16,-2 10-3-16,0 3 2 15,4 5-10-15,-4 3-14 16,3 8-20-16,-3 16-16 15,2 14-9-15,-4 30-2 16,6 10 10-16,6 10 3 16,9-8 9-16,16-8 2 15,11-25 2-15,19-13 1 16,7-17 6-16,24-18 12 16,-3-18-12-16,13-32-75 15,-7-18-203-15,-4-25 27 16</inkml:trace>
  <inkml:trace contextRef="#ctx0" brushRef="#br0" timeOffset="20250.12">8546 13683 67 0,'35'-42'5'0,"14"-25"9"15,8-2-20-15,30-32 0 16,7-4 4-16,27-27 5 0,-5 6 1 16,31-36 1-1,-11 11-1-15,28-26 0 0,-12 8-3 16,22-25-2-16,-8 15 9 15,23-21 0-15,-22 19-1 16,20-15 2-16,-24 30 0 16,-5-1-9-16,-32 32 0 15,0 8-2-15,-37 37-3 16,-9 12 2-16,-26 30 3 0,-12 16 23 16,-20 19 24-16,-13 6 25 15,-7 6 2-15,-4 11-101 16,-7 11 37-16</inkml:trace>
  <inkml:trace contextRef="#ctx0" brushRef="#br0" timeOffset="22717.83">17909 16589 541 0,'2'9'177'0,"-1"-3"16"16,0-9-151-16,4 0-43 15,-5 2-17-15,0 0-1 16,1-2 3-16,20-11 5 15,41-27 8-15,-24 18 0 16,-1 0 3-16,8-8-3 0,-2 1 1 16,11-7-2-16,-3 2-1 15,13-6-1 1,1 3 3-16,10-7-1 0,-6 2 2 16,11-10 0-16,-8 6 0 15,12-14 1-15,-3 5 1 16,13-11 7-16,-6 7-2 15,10-5-1-15,-10 11 0 16,5-5-1-16,-17 13-7 16,0 0 3-16,-16 9 1 0,-5 1 0 15,-18 8 1-15,-2 4-26 16,-12 7-42-16,-2 3-107 16,-9 8-4-16</inkml:trace>
  <inkml:trace contextRef="#ctx0" brushRef="#br0" timeOffset="23150.77">18316 16659 780 0,'-4'22'179'0,"3"-26"39"15,7 2-222-15,4-5-59 16,13-9-4-16,8-8 31 16,19-14 11-16,3-4 15 15,15-15 1-15,-3-1 5 16,11-8 0-16,-6 5 2 0,16-9 0 15,-11 9 2-15,11-4-1 16,-11 9 2-16,6-7-2 16,-18 14 2-16,7 2-1 15,-15 10 0-15,1 7-1 16,-16 8 2-16,-3 5 1 16,-12 6 0-16,-5 2 2 15,-9 3 2-15,-1 5 0 16,-6 1-1-16,0 1-52 15,-2 0-53-15,-2-1-96 16,0 0-37-16</inkml:trace>
  <inkml:trace contextRef="#ctx0" brushRef="#br0" timeOffset="25718.51">23995 6242 738 0,'-4'-2'192'0,"2"19"47"16,1-15-208-16,2 5-47 16,-2 14-3-16,2 6 3 15,0 15 2-15,1 6 8 16,4 16 1-16,0-4 2 16,0 9 1-16,-1-6 0 0,2 9 1 15,-3-9 0 1,4 12-1-16,-1-4 2 0,2 11-2 15,-2-3 1-15,1 7 1 16,-2-1 0-16,-2 16 1 16,-2-10 0-16,-5 11 1 15,-1-8-2-15,-1 5 1 16,-2-14-1-16,2 12 2 16,4-10-2-16,2 9 0 15,1-14 0-15,3 13 1 16,2-11-1-16,1 2 1 15,-1-11 1-15,0 13 0 16,-2-17-1-16,1 8 1 16,-1-9 1-16,2 7-5 15,1-18 0-15,0 1-42 16,0-9-12-16,1 1-88 16,-1-5-78-16,-7 16-14 0</inkml:trace>
  <inkml:trace contextRef="#ctx0" brushRef="#br0" timeOffset="26064.59">23679 9200 557 0,'14'29'105'16,"-4"-11"59"-16,13 9-170 16,7 3 1-16,9-4-5 15,0-7 0-15,10-12-2 16,-8-11-1-16,7-13-1 15,-5-11 5-15,10-20 1 16,-2-5 1-16,11-19 0 0,-5-4 1 16,12-25-14-16,-7 3-84 15,3-30-39-15,-14 1-29 16</inkml:trace>
  <inkml:trace contextRef="#ctx0" brushRef="#br0" timeOffset="26396.25">23695 5965 1047 0,'-5'-4'205'16,"1"3"95"-16,0 6-331 16,3-5-5-16,-2 20-4 15,-16 64 8-15,2-12 6 16,-3 8 18-16,0 16 2 0,2-8 4 16,-1 21 0-16,0-10 3 15,-3 16-48-15,4-8-39 16,-4 9-95-16,6-21-79 15,0 3-15-15,9-22-69 16</inkml:trace>
  <inkml:trace contextRef="#ctx0" brushRef="#br0" timeOffset="26620.71">23870 6107 300 0,'38'-26'105'0,"-11"16"8"16,0 9-67-16,2 4-43 15,8 4 0-15,16 6 4 16,5 4 1-16,10 6 2 16,-7 1-1-16,5 5 1 15,-9-4-40-15,8 1-90 16,-6-5 17-16</inkml:trace>
  <inkml:trace contextRef="#ctx0" brushRef="#br0" timeOffset="30579.75">26293 5885 362 0,'4'-3'128'16,"13"-2"7"-16,-5-4-83 0,7-2-56 15,14-8 0 1,6 1-1-16,16-8 0 16,5 3 4-16,16-7 1 0,-2-1 0 15,17-13 3-15,-1-1-1 16,18-13 0-16,-6 2-1 16,18-6 1-16,-6 9-3 15,16-1 0-15,-20 11 0 16,8 0-1-16,-17 9-1 15,2 0 0-15,-21 7 2 0,6-1 0 16,-18 5 1-16,4 3 2 16,-19 7 0-16,-5 2-3 15,-15 7-15-15,-10 1-96 16,-18 9-21-16,-18 11-41 16</inkml:trace>
  <inkml:trace contextRef="#ctx0" brushRef="#br0" timeOffset="30925.41">26381 6433 179 0,'17'-5'38'16,"25"-8"18"-16,17-8-52 16,33-16-4-16,11-7 1 15,29-7 2-15,-2-3 0 16,26-15 0-16,-11 6-1 16,26-9 1-16,-20 4-2 0,16-1 1 15,-23 12-2-15,11 0 0 16,-27 11 0-16,12 0 1 15,-24 11-1-15,-3 3 2 16,-28 11-1-16,-4 8-39 16,-28 11-22-16,-13 11-5 15</inkml:trace>
  <inkml:trace contextRef="#ctx0" brushRef="#br0" timeOffset="31546.23">26405 7368 270 0,'29'-2'103'0,"6"-10"1"16,29-7-55-16,14-6-53 16,25-10 3-16,3 1 1 15,23-6 4-15,-10-2 2 0,24-8-1 16,-14 3-1 0,12-6-2-16,-22 5-2 15,2 1-3-15,-26 9 3 0,1 3 0 16,-22 7 3-16,-1 8 2 15,-20 5 1-15,-6 4 0 16,-17 6-1-16,-6 2-1 16,-8 2-3-16,-5 1 4 15,-5 0 1-15,0 1 4 16,-5 0 5-16,-2-1 13 16,0 0 1-16,0 0 1 15,0 0-1-15,0 0-4 16,-1 0-11-16,1 0-2 15,0 0-3-15,0 0 0 16,0 0-1-16,0 0 3 0,1 0 1 16,0 0 1-1,0 0-2-15,0 0-1 0,0 0-4 16,0 0-3-16,-1 0-2 16,1 0-2-16,0 0 0 15,0 0 0-15,0 0-1 16,0 0 1-16,0 0 0 15,0 0-2-15,0 0 0 16,0 0-50-16,0 0-28 0,1 2-90 16,1-1-27-16</inkml:trace>
  <inkml:trace contextRef="#ctx0" brushRef="#br0" timeOffset="46236.33">13508 9201 516 0,'7'-10'246'16,"-7"9"11"-16,0 1-102 15,-1 0-56-15,0 0-5 16,0-2-18-16,-1 1-10 15,1 0-31-15,-2-1-19 16,-23-14-20-16,-42-29-18 16,32 24-5-16,-8-2 17 15,6 0 21-15,-5-5 5 16,6 3 4-16,-1-10-3 16,10-1-8-16,2-11-10 15,11 1-9-15,7-7-5 16,8 6-1-16,9 2-3 15,6 8 0-15,7 5-5 16,1 11 0-16,7-1-11 16,2 8 0-16,8 4-1 0,-2 3 7 15,3 5 3-15,-3 5 13 16,-2 5 3-16,-7 6 3 16,-4 7-3-16,-7 2 0 15,-3 12-2-15,-5 6 3 16,-5 20 0-16,-2 6 5 15,-9 15 1-15,-6 1 2 0,-5 10 0 16,-1-12 1-16,-4 7-3 16,3-11 2-16,0 1 0 15,4-15 0-15,2 4 1 16,5-18 1-16,3-4-3 16,9-13 1-16,6 1-3 15,4-11-1-15,10-3-3 16,5-8 0-16,14-7-7 15,4-11 0-15,18-12-4 16,-2-10 3-16,8-11-2 16,-11-3 6-16,-4-8-1 15,-20 0 5-15,-8-9 3 16,-12 1 4-16,-2-14 2 16,-7 2 4-16,-2-6 0 15,-4 11 0-15,-8-3 29 0,-4 17 21 16,-7 0 28-16,-2 9 19 15,-8-3 19-15,0 13-20 16,-8-1 3-16,2 13-41 16,-9 4-28-16,3 9-45 15,-10 10-35-15,5 9-45 16,-5 12-43-16,9 9-9 16,5 12-38-16,15 0-25 0,9 3-74 15,13-10 9 1</inkml:trace>
  <inkml:trace contextRef="#ctx0" brushRef="#br0" timeOffset="46674.15">14243 8225 712 0,'12'-7'198'15,"-22"7"46"-15,11 2-196 16,-1 3-44-16,-7 10-9 16,-1 6-5-16,-2 22-3 15,-1 7 5-15,2 15 2 0,6-1 5 16,7 4-1 0,9-13 2-16,8 1-3 0,1-16-1 15,8-3-2-15,-5-14 1 16,7-9-5-16,-1-11 2 15,6-12-6-15,-5-7 1 16,6-13-1-16,-4-3 5 16,2-14 1-16,-6 2 7 15,0-12 1-15,-8 4 2 0,-9-4 16 16,-9 13 36-16,-12 2 49 16,-8 9 16-16,-14 5 7 15,-3 7-14-15,-12-1-36 16,0 6-50-16,-6 1-24 15,9 4-34-15,-2 2-55 16,17 5-33-16,2 1-149 16,13 4-66-16,12-2-32 15</inkml:trace>
  <inkml:trace contextRef="#ctx0" brushRef="#br0" timeOffset="46908.71">15024 7547 192 0,'17'-19'116'16,"-14"18"-5"-16,-2 2-46 15,-1 3-8-15,0-4-20 0,-1 1-15 16,-2 30-4-16,-5 54-6 16,4-9 1-16,1 12 1 15,1 27 2-15,1-9-1 16,0 11 0-16,-3-17-1 15,2 2-4-15,0-26-8 0,1-4-35 16,-2-14-113-16,-2-4 25 16</inkml:trace>
  <inkml:trace contextRef="#ctx0" brushRef="#br0" timeOffset="47091.22">14590 7827 585 0,'10'-9'277'0,"1"5"-32"16,-7 8-97-16,14 9-160 15,7 8-7-15,14 14-86 16,7 4-52-16,18 11-87 16,1-7-80-16</inkml:trace>
  <inkml:trace contextRef="#ctx0" brushRef="#br0" timeOffset="47255.78">15658 7929 524 0,'30'0'314'15,"-8"0"-34"-15,-28-1-97 16,8 0-126-16,-2 1-42 16,0 0-49-16,0 0-40 0,0 0-82 15,0 0-38 1,0 5-77-16,-5 22-33 15</inkml:trace>
  <inkml:trace contextRef="#ctx0" brushRef="#br0" timeOffset="47684.78">13613 10556 594 0,'10'-8'123'16,"14"-13"55"-16,7-9-165 15,21-28-28-15,12-14 11 16,26-26 1-16,5-3 2 15,24-32 1-15,2 7-1 16,25-19-6-16,-9 7-2 16,19-25-3-16,-18 29-2 15,11-8-1-15,-27 20 8 16,6-4 2-16,-27 31 1 0,3 0 1 16,-24 26 4-16,1 8 2 15,-22 22-1-15,-6 6 4 16,-19 17 3-16,-10 2 4 15,-13 9 1-15,-5 3 1 16,-4 4-3-16,-2-5-12 16,0 3-37-16,-1 0-140 15,-1 0 22-15</inkml:trace>
  <inkml:trace contextRef="#ctx0" brushRef="#br0" timeOffset="58405.73">19195 15427 528 0,'-2'1'231'0,"0"0"-17"16,4-1-139-16,-2-1-55 16,0 1-36-16,1-1 0 15,22-2 7-15,49-4 6 16,-34 2 1-16,12-2-2 16,-1 1 0-16,10-1-1 15,-5 0 1-15,13 0 0 0,-6 0 0 16,15 1 1-1,-3 2 0-15,11 2-1 0,-8 2 2 16,13-2 0-16,-11 0 1 16,14-1-1-16,-3-5 3 15,10-7-1-15,-8-2 0 16,12-1 2-16,-16-2 0 16,10 1 1-16,-14 3 0 15,4-4 4-15,-18 0-1 0,2-4-3 16,-14 1-3-1,2-7-61-15,-9 0-59 0,0-11-84 16,-18 2-48-16</inkml:trace>
  <inkml:trace contextRef="#ctx0" brushRef="#br0" timeOffset="58775.28">20453 14718 586 0,'-23'29'129'16,"3"-7"54"-16,15-7-173 16,16 0-1-16,12-5 1 15,16-1-1-15,5-1 1 16,17 0-1-16,-3-5-2 15,11 0-5-15,-5-1-3 16,8 3-3-16,-11-2-1 16,7 4 0-16,-8 6 2 15,5 1-1-15,-9-1 1 0,9 6 2 16,-8 0 1-16,5 6-1 16,-14-2 1-16,-2 7 1 15,-14 2 0-15,3 8-4 16,-11 1-6-16,2 9-81 15,-7 1-96-15,-3 15-2 16,-11-4-110-16</inkml:trace>
  <inkml:trace contextRef="#ctx0" brushRef="#br0" timeOffset="59322.2">20858 16071 593 0,'1'12'216'16,"1"-7"14"-16,-2-5-163 15,0 0-68-15,-1-1-34 16,1 0-7-16,0 0-2 15,0 0 5-15,1-2 26 0,7-7 7 16,4-17 6 0,43-44-1-16,-34 33 2 0,0-7-1 15,-3 2 1-15,3-3-1 16,-3 6 2 0,0-4-2-16,-2 9 1 0,1-3-1 15,-1 5 1-15,1-2 0 16,0 7 1-16,1-7 0 15,-1 5 1-15,3-8 1 16,-1 6 0-16,2-5-1 16,-2 7 0-16,-1 0-1 15,-4 11-1-15,-3 4 2 16,-4 7 2-16,-1 3 1 16,-4 1 2-16,1 1-1 15,-3 2-1-15,0-1-4 16,0 1-2-16,0 0-2 0,0 0-1 15,0-1 0-15,0-1 2 16,1-1-1-16,2-4 3 16,1 0-2-16,-2 2 0 15,3-2-89-15,2-2-106 16,5-11 5-16</inkml:trace>
  <inkml:trace contextRef="#ctx0" brushRef="#br0" timeOffset="61924.63">28197 4443 992 0,'-8'-4'196'0,"3"0"95"0,4 4-302 15,0-1-10-15,0 1-3 16,0 0-3-16,-1 1 5 16,1 13 4-16,0 18 8 0,5 50 4 15,1-29 1-15,6 10-1 16,4 2 0-16,8 19-1 15,2-1 3-15,11 18 0 16,1-6 3-16,11 16 2 16,1-17 1-16,9 1-2 15,0-18 0-15,10-4-2 16,-9-22-3-16,7-9-4 16,-10-15-1-16,5-11-6 15,-9-13 0-15,5-7-2 16,-10-9 3-16,0-9 4 15,-12-8 7-15,-2-7 9 16,-11 2 22-16,-6-1 56 16,-10 8 25-16,-6 3 33 15,-5 7 2-15,-7 0-18 16,-5 1-60-16,-7-1-40 0,-8 6-41 16,-11 3-17-16,-3 7-5 15,-9 10-3-15,3 12 12 16,-3 13-4-16,5 9 6 15,2 18-2-15,7 1 6 16,-1 9 1-16,9-2 9 16,2 11-1-16,6-10 7 15,3 15-3-15,9-9 3 16,8 6 0-16,5-12 2 16,5 5-1-16,2-16 4 15,2 7-2-15,-2-12 3 0,0 1-1 16,-3-13 2-16,-3-4 0 15,-3-9 2-15,-4-2-1 16,-3-4 0-16,-12 1-14 16,-7 2-300-16,-17 4 95 15</inkml:trace>
  <inkml:trace contextRef="#ctx0" brushRef="#br0" timeOffset="66803.61">20561 14900 816 0,'-10'-3'219'16,"3"2"69"-16,4 4-247 15,-1-3 0-15,3 0-28 16,1 0-24-16,0 0-20 15,0 0-6-15,1 0 0 16,8 1 5-16,19 3 14 16,49 11 11-16,-29-6 9 0,10 4 0 15,-5-2-1-15,9 2-3 16,-12-1-3-16,2-3-3 16,-9 2 0-16,4-3 3 15,-8 0 2-15,7 0 3 16,-5 0 2-16,0 2 1 15,-10-2-1-15,-2-1-13 16,-8-3-25-16,-1-1-69 16,-7-5-28-16,2-6-113 15,-7-10-27-15</inkml:trace>
  <inkml:trace contextRef="#ctx0" brushRef="#br0" timeOffset="66984.1">21253 14896 691 0,'1'-1'206'32,"-3"2"34"-32,0 3-198 0,1-4-29 0,-1 1-22 15,-1 18-2-15,-7 58 0 16,4-16-32-16,1 5-27 16,-4 19-54-16,0-1-65 15,-2 16-39-15,0-10-31 16</inkml:trace>
  <inkml:trace contextRef="#ctx0" brushRef="#br0" timeOffset="67373.41">21382 15195 463 0,'0'-2'288'15,"0"3"-25"-15,0 0-120 16,-1-1-29-16,1 0-74 0,-1 0-18 16,1 0-30-16,0 0-21 15,-1 0-33-15,1 0-207 16,0 0 45-16</inkml:trace>
  <inkml:trace contextRef="#ctx0" brushRef="#br0" timeOffset="105158.13">22252 13872 548 0,'-3'0'167'0,"3"0"26"16,3-2-157-16,-3 1-24 15,1 0-14-15,19-4 0 16,55-60-2-16,-18 16-1 15,7-2 1-15,18-18-1 16,0 3-4-16,13-8 2 16,-9 10 2-16,2-4-1 15,-14 15 2-15,-3 0-3 0,-16 10 5 16,0 3 1-16,-15 10 5 16,-6 6 0-16,-14 14 5 15,-4 3 5-15,-8 4 3 16,-2 2 4-16,-5 1-3 15,0-1-6-15,-1 1-65 16,0 0-143-16,-1 0 19 16</inkml:trace>
  <inkml:trace contextRef="#ctx0" brushRef="#br0" timeOffset="105724.86">23652 12331 333 0,'7'10'106'0,"-2"2"7"16,-3-4-78-16,5 11-48 15,1 6 0-15,5 13 2 16,-1 1 4-16,8 11-1 15,1 0 3-15,5 12 0 16,-1-7 3-16,2 7 2 16,-4-10 2-16,-2-1 4 15,-6-14 0-15,1-2 5 16,-6-9 1-16,3-3-27 16,1-8-95-16,3-8-1 0,-2-10-61 15</inkml:trace>
  <inkml:trace contextRef="#ctx0" brushRef="#br0" timeOffset="106261.43">23354 12232 930 0,'0'1'306'15,"1"1"28"-15,-2 1-235 16,1-3-118-16,-1 1-8 15,-2 31-2-15,-3 56 1 16,8-21 12-16,5 21-3 16,5-2 2-16,8 14-5 15,-1-8 2-15,7 9 1 16,1-16 7-16,10 4 0 16,-3-16 5-16,12-2-6 15,-2-19-3-15,6-11-7 16,0-18-2-16,6-9-7 15,-8-12 7-15,1-11 3 16,-10-9 7-16,4-26 6 16,-4-10 12-16,9-28 2 15,-3-5 3-15,2-23 7 16,-11 8 2-16,-13-4 76 0,-15 23 37 16,-15-6 25-16,-14 26 2 15,-12 5 32-15,-3 12-71 16,-11-9-35-16,4 11-27 15,-8-2-32-15,2 3-46 16,-21 2-26-16,6 15-2 16,-17 9 3-16,3 12 22 0,-2 12 8 15,15 10 16-15,-12 17-8 16,12 8-4-16,-7 12-4 16,10 0 0-16,1 8-10 15,18-10-11-15,9 6-72 16,13-9-59-16,12 10-230 15,10-5-7-15</inkml:trace>
  <inkml:trace contextRef="#ctx0" brushRef="#br0" timeOffset="106728.18">22574 15431 835 0,'-1'2'138'0,"8"-6"76"16,6-3-251-16,12-13-4 15,10-7 10-15,22-19 12 16,6-11 20-16,8-16-1 15,-8 5 2-15,6-5-1 16,-19 10-4-16,6-1-1 16,-9 15 4-16,6-5 2 15,-9 10 7-15,4-7 2 16,-10 10 0-16,-3 1-9 16,-12 10-44-16,-7 1-111 15,-9 11-69-15,-11-7-55 0</inkml:trace>
  <inkml:trace contextRef="#ctx0" brushRef="#br0" timeOffset="106948.69">23154 14475 413 0,'1'0'193'16,"3"-1"-30"-16,2 1-79 16,-5 0-101-16,3 0-11 0,32 5 2 15,38 8 14-15,-28 0 4 16,-7 1 5-16,2 4 5 15,-9-1 4-15,1 7 3 16,-9-1 2-16,1 9 2 16,-11 2-2-16,-10 11-1 15,-10 1-23-15,-11 13-150 16,-6-3 41-16</inkml:trace>
  <inkml:trace contextRef="#ctx0" brushRef="#br0" timeOffset="107594.92">23913 14191 738 0,'-13'3'321'16,"6"-6"1"-16,1-3-177 15,3 0-99-15,1-5-40 16,3-4-27-16,6-10-12 15,4 1 1-15,9-8-1 16,2 3 11-16,5 3 1 16,-2 6 7-16,3 0-2 15,-3 9 5-15,8-1 0 16,-1 5 4-16,8 4 2 16,-5 3 2-16,5 5-4 15,-12 3-1-15,0 7-2 16,-10 5 0-16,-3 13 1 15,-8 2 5-15,-1 16 5 0,-7 0 2 16,0 6 2-16,-4-7 1 16,-1 5-1-16,0-12-2 15,1 5-2-15,-3-3-6 16,1 5-5-16,1-6-2 16,3 1-5-16,2-11-2 15,5-4-7-15,1-11-3 16,5-7-9-16,1-7-2 0,2-7-2 15,2-7 8 1,7-9 4-16,5-4 10 16,7-13 4-16,4-6 8 0,7-12 3 15,-1-1 5-15,7-8 3 16,-5 0 2-16,2-17-106 16,-6 3-94-16,-2-8-4 15</inkml:trace>
  <inkml:trace contextRef="#ctx0" brushRef="#br0" timeOffset="108162.05">23958 13485 432 0,'-48'24'325'0,"10"-2"-88"16,-3 12-19-16,1 5-234 16,-7 17-10-16,11 4 10 15,0 15 5-15,13-2 5 16,1 25 0-16,7-2 2 16,2 10-1-16,7-8 0 15,8 8-5-15,5-19-1 0,12 7-3 16,9-12 0-16,16 4-2 15,3-11 4-15,9-1-2 16,0-20 2-16,7-6-4 16,-3-15 3-16,14-14-5 15,-3-15 1-15,11-15 0 16,-2-9 8-16,8-19 2 16,-13-4 7-16,4-8 3 15,-13 1 5-15,-2-13 0 16,-17 3 3-16,3-13 6 15,-14-5 7-15,-1-17 10 16,-14 6 13-16,-6-7 79 16,-9 14 16-16,-11-8 16 15,-12 12-14-15,-10 3-13 16,-1 9-52-16,-13-1-2 0,-1 16-10 16,-7 5 16-16,4 7 10 15,-12 1-29-15,4 9-20 16,-7 3-18-16,1 6-43 15,-24 4-91-15,8 13-32 16,-9 11-180-16,8 18-139 16,8 24-15-16</inkml:trace>
  <inkml:trace contextRef="#ctx0" brushRef="#br0" timeOffset="109188.53">24713 13988 203 0,'8'1'164'15,"-7"-1"-40"-15,3 0-12 16,-4 0-107-16,0 0-14 0,0 0-5 16,1 0-1-16,2 0 3 15,23-2 3-15,37-8 6 16,-27-5 2-16,-6-5 1 16,1-7 6-16,-8-1 24 15,-1-5 68-15,-8 0 16 16,-1-16 18-16,-2-2 0 15,0-13-19-15,0-5-67 16,0-13-14-16,0 3-20 16,0-17-4-16,0 3-5 0,-2-9 0 15,-2 8 1-15,-2-15 2 16,-3 15 4-16,-5-20 20 16,-2 15 27-16,-6-7 42 15,-3 19 11-15,-5-29 3 16,1 3-19-16,-5-29-30 15,6 6-43-15,1-20-15 16,2 28-5-16,-3-1-1 16,2 27 3-16,-4-19-1 15,1 22 1-15,-2-13 0 16,1 15-1-16,-2-13 0 16,0 15-1-16,-4-6 1 15,3 13-1-15,-5-16 0 16,2 15 1-16,-6-12-1 15,2 9-1-15,-2 0 2 16,4 25 1-16,1 6 2 0,6 21 1 16,2 9 2-16,5 8-1 15,1 5-11-15,6 7-17 16,1 3-39-16,3 7-15 16,2 2-39-16,2 3 0 15,-2-3 11-15,1 12 37 16,2 26 12-16,0 54 38 0,-9-20 9 15,-2 4 8-15,-4 14-2 16,-3-8 4-16,-2 5-1 16,4-19 1-16,0-14-4 15,3-24 4-15,4-10 4 16,2-14 7-16,0-6 26 16,0-5-1-16,-3-16-23 15,0-15-35-15,6-35-62 16,7-19-29-16,11-21-3 15,4 5 22-15,7-4 31 16,-3 26 56-16,3 10 7 16,-9 18 5-16,3 7 5 15,-3 18 0-15,-3 10 0 16,-3 13-4-16,0 7-3 0,0 6-3 16,6 10-4-1,1 4-3-15,9 9 1 0,1 1-3 16,7 9-5-16,-6-6 1 15,5 3-3-15,-4-7 2 16,6 1 2-16,-3-5 5 16,18 2 9-16,3-3 11 15,31 1-206-15,1-9 78 0</inkml:trace>
  <inkml:trace contextRef="#ctx0" brushRef="#br0" timeOffset="110407.29">23663 15880 654 0,'10'-2'124'0,"-2"0"58"15,4 2-193-15,14-3-12 16,9-1 4-16,12 0 6 15,3-2 8-15,8 0 4 16,-8 4 1-16,-1 2 1 16,-7 4-3-16,-4 9-4 15,-11 3-5-15,-8 12-3 0,-8 6 1 16,-9 15 4 0,-7 2 5-16,-7 7 5 0,-5-7 4 15,-1-5 1 1,2-12 1-16,1-8 0 0,4-8-1 15,3-4-2 1,3-3-2-16,1-3-4 0,4 1-3 16,4 2-4-16,0 0-1 15,4 5-2-15,4 3 4 16,1 3 0-16,-2-3 3 16,2 3 1-16,-2-2 2 0,0 2 0 15,-3-2 2-15,2 10 2 16,-2 4 1-16,-2 12 2 15,-4 6 2-15,-10 24-87 16,-10 2-82-16,-12 12-1 16</inkml:trace>
  <inkml:trace contextRef="#ctx0" brushRef="#br0" timeOffset="110894.08">23574 15438 739 0,'-1'-22'373'15,"-2"16"12"-15,2 6-179 16,-1 3-86-16,1-3-66 16,0 1-37-16,-9 25-38 15,-23 85-7-15,10-20 7 16,-5 39 7-16,11 9 5 15,-1 31 2-15,11-14 0 16,7 23-11-16,5-23 0 16,12 6-9-16,9-34-6 0,14-4-20 15,9-30 5-15,18-9-12 16,-3-26 4-16,9-16-2 16,-6-24 15-16,6-20 1 15,-7-17 12-15,14-18 4 16,-5-15 9-16,8-22 4 15,-13-6 7-15,2-20 3 16,-25 4 4-16,-14-10 13 16,-16 17 17-16,-12-9 38 15,-16 6 6-15,-9-7 2 16,-4 12-2-16,-6 6 50 16,1 22-27-16,-7 13-3 15,-2 15-8-15,-13 0-34 16,-3 5-87-16,-9-5-97 15,2 3-35-15,-13 16-248 0,14 20 15 16</inkml:trace>
  <inkml:trace contextRef="#ctx0" brushRef="#br0" timeOffset="112525.21">25468 14736 1003 0,'-22'33'268'0,"-9"14"62"16,6 1-273-16,-3 26-65 16,6 9-5-16,6 16-4 15,12-13 5-15,7 10 2 16,7-8-2-16,9 4 0 16,4-15 1-16,10-5-7 0,4-19-6 15,14-15-10 1,-3-20-5-16,17-11-7 0,-5-12 4 15,6-16 8-15,-9-14 13 16,5-23 3-16,-11-7 11 16,0-21 0-16,-9 8 2 15,-2-3-1-15,-14 19 6 16,-9 4 10-16,-9 17 6 16,-6-1 5-16,-5 12 5 0,0 5 39 15,-1 9 17-15,0 5 35 16,-1 8 7-16,1 3 3 15,-2 2-42-15,5-2-34 16,-1 0-45-16,0 3-24 16,-14 28-13-16,-11 51-6 15,23-33 4-15,5 9-7 16,7-10 5-16,7-2-17 16,1-16 0-16,5-4-19 15,0-14 7-15,2-7 3 16,1-10 21-16,6-11 14 15,-1-9 23-15,3-11 4 16,-2-5 5-16,-3-11-1 16,-10 4-6-16,-6-3 10 15,-7 7 13-15,-8 1 38 16,-4 12 14-16,-6-1 19 0,-3 10 1 16,-5 0 0-16,-2 3-35 15,-6 6-18-15,1 3-22 16,0 6-26-16,4 4-39 15,1 6-24-15,7 5-7 16,2 12-10-16,5 5 8 0,7 9 14 16,6 1-22-16,10 2-37 15,7-9-21-15,7-4-26 16,6-17 3-16,6-13 17 16,-2-15 46-16,2-19 35 15,-6-9 33-15,-3-12 8 16,-8 3 28-16,-6 2 62 15,-8 19 62-15,-6 6 74 16,-5 15 29-16,0 5 32 16,2 6-52-16,-3-3-52 15,3 2-74-15,0 2-31 16,1 1-40-16,0 0-27 16,0 0-22-16,0 0-11 15,1 1 2-15,4 10 8 16,17 15 19-16,39 38 16 15,-36-35 10-15,-1-1 1 0,-4-9-2 16,-2-4-11-16,-5-5-8 16,-3-7-16-16,-3-4-2 15,1-9 1-15,-2-4 10 16,-1-9 11-16,-2-3 16 16,-2-5 16-16,-4 4 11 15,-2 0 12-15,-1 6 1 16,1 2 0-16,0 7-15 0,2 2-14 15,0 2-14 1,4 7-12-16,-1-3-5 0,0 3-15 16,0 1 0-16,2 0 0 15,-1 0 6-15,17 10 5 16,42 28 17-16,-31-19 6 16,-5-2 3-16,2-2-3 15,-8-7-3-15,-1-6-7 16,-4-7-4-16,-1-9 1 15,-4-2 3-15,-1-8 7 16,-6 0 8-16,-1-7 7 16,-4 4 11-16,-3-7 24 15,0 7 2-15,0-1-1 16,1 8-3-16,1 5-3 16,3 7-19-16,0 5 1 0,1 3-4 15,1 0-17-15,0 0-22 16,0 0-17-16,0 1-7 15,1 0 2-15,10 21 15 16,27 39 9-16,-20-37-5 16,8-3-37-16,-3-8-18 15,4-11-21-15,-1-8-1 16,1-10 16-16,-3-9 39 16,-4-16 18-16,-4 3 20 15,-4-4 9-15,-6 6 17 0,-4 3 30 16,-3 12 22-16,-3 1 36 15,0 5 7-15,-1 3 5 16,1 3-25-16,0 5-11 16,3 2-33-16,0 0-21 15,1 2-31-15,0 0-31 16,0 2-18-16,4 8-5 16,15 26 8-16,30 51 12 15,-15-29 27-15,6 10 9 16,-4-5-22-16,8 7-85 15,-6-12-81-15,9 11-180 16,-5-15-58-16</inkml:trace>
  <inkml:trace contextRef="#ctx0" brushRef="#br0" timeOffset="112792.34">26914 13891 200 0,'15'-24'29'0,"12"8"27"15,10-1-59 1,17 1 7-16,1 7 6 0,12 10 8 16,-8 10 6-16,9 24 12 15,-14 8-3-15,-5 20 3 16,-15 8-6-16,-15 15-1 15,-21-9-16-15,-19 12 1 16,-9-12-9-16,-14 1-108 16,-1-21 33-16</inkml:trace>
  <inkml:trace contextRef="#ctx0" brushRef="#br0" timeOffset="113706.73">27804 13295 343 0,'2'1'405'16,"-3"1"-73"-16,-4 5-66 16,4-6-76-1,-8 14-116-15,-37 82-36 0,12-14-44 16,-11 23 0-16,5-1 5 15,1 9 0-15,8-20-2 16,10-8-1-16,15-20-8 0,9-11-17 16,8-20-6-16,13-12-17 15,7-21-4-15,10-20-3 16,0-18 18-16,16-32 8 16,-10-12 13-16,3-29-64 15,-10-1-25-15,-3-11-24 16,-21 25-1-16,-6 9 115 15,-9 34 115-15,-6 15 95 16,-1 28 63-16,0 6 40 16,3 3-109-16,0 1-48 15,2 0-72-15,1 0-60 16,0 0-48-16,0 3-6 16,7 37 14-16,13 46 6 15,-6-27 22-15,3 9-19 16,0-14-37-16,0-4-58 15,0-16-83-15,-4-7-98 0,-2-12-1 16,-7-18 40-16,-4-13 45 16,-2-10 92-16,-2-3 131 15,-5-7 78-15,3 9 37 16,-4 0 79-16,1 9 6 16,1-2-25-16,2 4-50 15,4 1-39-15,2 3-76 0,5-3-19 16,4 3-8-16,6-2-2 15,2 1 3-15,8-1 1 16,0 4 5-16,7 1 2 16,-2 3 2-16,9 1 1 15,-2 3 1-15,2 1 3 16,-4 3 1-16,-5 4 2 16,-11 0 0-16,-5 2 4 15,-8-1 5-15,-4-4 8 16,-4 1 0-16,1-4-10 15,0 0-2-15,-1-2-20 16,1 1-15-16,-1-1-5 16,-6-9 7-16,-6-15 0 15,-12-30 15-15,26 27 5 16,3 6 5-16,4-7-2 0,3 3-1 16,4-3-1-16,1 11 1 15,4 0 0-15,-2 9 1 16,4 1 2-16,4 6 0 15,12 6 2-15,1 6 0 16,8 7 5-16,-6 6 1 16,1 7 4-16,-15 0 1 15,-4 2-29-15,-10-6-41 0,-5-1-191 16,-5-8-25-16,-18-29-96 16</inkml:trace>
  <inkml:trace contextRef="#ctx0" brushRef="#br0" timeOffset="113873.28">28562 12156 842 0,'23'22'128'0,"2"16"104"15,-20 7-232-15,23 27-252 16,3 13 112-16</inkml:trace>
  <inkml:trace contextRef="#ctx0" brushRef="#br0" timeOffset="114173.1">28879 12358 656 0,'-7'22'296'0,"-4"2"-25"16,2-4-126-16,-3 19-150 16,4 7-15-1,3 22-2-15,10 3 2 0,11 4-5 16,10-14 2-16,12 3-5 16,4-21 1-16,12-8-2 15,-4-11 7-15,4-4 1 16,-9-9 9-16,-2 2 4 15,-12-3 6-15,-3 2-4 16,-13-1-7-16,-15 12-66 16,-15 11-142-16,-30 11 18 15</inkml:trace>
  <inkml:trace contextRef="#ctx0" brushRef="#br0" timeOffset="114570.31">29468 12091 60 0,'4'3'171'0,"-3"5"-31"16,-2 3-6-16,-7 31-11 15,-5 10-54-15,-5 23-26 16,-4 9-26-16,-5 23-5 16,7-17-6-16,5 5-3 15,7-14 0-15,9-6-6 16,8-24-3-16,10-10-7 16,7-19-1-16,13-14-3 15,1-13 5-15,8-14 4 16,-7-10 4-16,1-18 6 15,-11-8 6-15,5-25 0 16,-11-1 2-16,-8-11 5 16,-10 5 0-16,-12-16-5 15,-14 12 0-15,-18-11-161 16,-8 11 50-16</inkml:trace>
  <inkml:trace contextRef="#ctx0" brushRef="#br0" timeOffset="115246.05">29580 12204 184 0,'10'-12'300'0,"-4"-1"-58"15,0 4-19-15,0 1-57 16,-3 3-84-16,1 3-36 15,1-1-41-15,-5 3-12 16,1 0-4-16,10 6 0 16,21 0 1-16,48 63 2 15,-32-29 6-15,7 4 3 16,-9-7 2-16,-4-2 3 16,-10-11 1-16,-9-7 6 15,-11-9 2-15,-4-3 7 16,-8-6 2-16,0-2 15 15,0-7-5-15,-2-15-4 16,0-9-11-16,3-15-3 16,0-9-17-16,1-12-2 15,5 9-3-15,2-3-2 0,4 17-1 16,1 3-2-16,1 19 1 16,-1 4 3-16,-3 13 5 15,-3 1-4-15,2 7 0 16,1 6-2-16,2 2 0 15,8 10-1-15,4 11 4 16,6 14 6-16,-1 3 3 16,1 8 3-16,-4-5 0 15,-3-5 2-15,-8-15-3 0,-4-8-2 16,-4-13-2-16,-3-6-1 16,-3-5-1-16,2-10 5 15,1-9 2-15,1-23 1 16,-2-10 2-16,1-18 3 15,-4 1-6-15,1-4-2 16,-1 18 1-16,3 5-2 16,0 18-4-16,2 9-2 15,0 12-3-15,6 6-8 16,4 10-2-16,12 10 1 16,6 6 1-16,12 18 7 15,-1 4-3-15,0 18-228 16,-9 3-36-16,-9 7-75 15</inkml:trace>
  <inkml:trace contextRef="#ctx0" brushRef="#br0" timeOffset="115523.61">29381 13470 1033 0,'-1'10'165'0,"8"-15"93"16,11-11-307-16,29-21-14 15,11-21 15-15,31-46 18 16,24-14 20-16,42-53 10 16,4-7 2-16,42-30-11 15,-8 19-35-15,21-17-28 16,-26 39-27-16,13-2-14 15,-32 37-23-15,10 10-70 16,-43 28 37-16</inkml:trace>
  <inkml:trace contextRef="#ctx0" brushRef="#br0" timeOffset="121353.03">22619 17140 31 0,'14'-15'22'0,"5"-14"-3"16,2-3-3-16,18-16-13 15,7-9-1-15,16-17-1 16,1 5 0-16,13-21-1 16,-2 7 0-16,16-21 0 15,-5 7 1-15,15-13-1 16,-6 9 0-16,16-16-2 15,-11 17 1-15,8-10-2 16,-11 14 1-16,5-8 2 16,-11 17 7-16,11-10 6 15,-11 10 10-15,20-16 51 0,-6 8 3 16,13-11-5-16,-13 14-7 16,12-7-8-16,-19 17-53 15,12-6-3-15,-17 16 0 16,12-16-2-16,-9 4 3 15,17-10-2-15,-12 11-2 16,15-13 0-16,-14 11 2 16,12-8-4-16,-16 14 2 15,15-9 1-15,-17 7 5 16,21-11-1-16,-13 10 3 0,23-12-1 16,-16 7 0-16,11-4-5 15,-16 10 2-15,13-7-1 16,-17 7 1-16,16-10 3 15,-7 11 6-15,26-13-2 16,-14 10-1-16,14-12-1 16,-16 10-2-16,18-8-6 15,-27 13 2-15,18-11-1 16,-11 11 3-16,22-12-1 16,-15 8 1-16,17-12 0 15,-13 11 5-15,18-16-1 16,-13 10 2-16,34-14 81 15,-14 8-3-15,8-1-6 16,-19 19 1-16,5-2-5 16,-36 17-80-16,13 4 2 15,-19 11 1-15,4 2-4 0,-18 16 3 16,-2 5-1-16,-21 7 0 16,2 6 1-16,-14 3 1 15,8 8 1-15,-5 4 0 16,11 9 0-16,-3 7 2 15,9 9-3-15,-9 3 1 16,7 15-2-16,-15 0-1 0,-1 13-3 16,-16 1 0-16,-5 11 0 15,-13-8 1-15,-2 10 0 16,-9-8 1-16,-4 9-1 16,-5-5 2-16,-8 17-2 15,-5-12 2-15,-6 21-1 16,-6-8 2-16,-12 19 1 15,-4-7 4-15,-19 17-3 16,-4-13 2-16,-9 12 1 16,5-15-2-16,-12 5 1 15,10-13 1-15,-10 10 0 16,5-14-1-16,-12 14 3 16,5-10 1-16,-22 16 2 15,2-8 5-15,-15 12-1 16,13-16-1-16,-10 8-3 0,23-16-2 15,-2 3-6-15,17-15 1 16,-8 12-1-16,14-10 12 16,-11 5 5-16,10-12 0 15,-13 11 0-15,7-14-1 16,-18 16-6-16,13-7-4 16,-12 10 3-16,7-10 2 0,-14 14 4 15,14-17-3-15,-15 12-3 16,7-5-2-16,-11 6-3 15,10-9-4-15,-15 10-2 16,10-10 4-16,-23 27 6 16,-2-3-5-16,-4 12 6 15,21-18 42-15,-2-2 6 16,19-31-8-16,0 2 4 16,8-13-6-16,-26 13-43 15,4-4-9-15,-9 7 3 16,12-7 1-16,-7 4-1 15,17-8 0-15,-26 14-27 16,10-8-5-16,-9 4 4 16,12-9 2-16,-18 11 0 15,20-14 27-15,-4 5 3 16,16-8-1-16,-11 8-3 16,17-13 2-16,-8 4 1 0,4-6-1 15,-21 9-1-15,6-7 1 16,-18 8-1-16,8-3 0 15,-13 8-3-15,23-12 4 16,-10 5-1-16,17-8 7 16,-22 9-222-16,7 2-59 15,-16 13 34-15,13-8 164 16,6-4 79-16,29-18 223 16,-6-11 37-16,6-16-300 15,-37 2-83-15</inkml:trace>
  <inkml:trace contextRef="#ctx0" brushRef="#br0" timeOffset="122066.27">22959 16320 579 0,'-19'17'298'0,"11"-11"-35"15,0 8-100-15,-3 10-175 16,2 21-16-16,1 10 2 0,-1 17-2 16,6-2 9-16,7 13 5 15,-1-8 7-15,4 6 1 16,5-9 2-16,5 13-1 16,-1-14 0-16,6 12 0 15,6-7 1-15,8 15 1 16,-5-4 2-16,15 7-1 15,-1-15 1-15,7 5-1 16,-2-17 1-16,13 0-1 16,-12-14 0-16,14 8 0 15,-8-15 1-15,8 3-2 16,-6-11 0-16,11 0-2 16,-9-14 2-16,5-1-1 15,-13-15 2-15,7 0-1 16,-10-7 2-16,5-1 0 15,-3-4-1-15,11 2 0 0,-5-8 1 16,4-4-2-16,-8-3 1 16,5-10-2-16,-8-3 2 15,3-2-1-15,-2 1 3 16,11-5 0-16,-4 6 2 16,5-5-1-16,-4 7 0 15,5-5-1-15,-12 5 0 0,10-5-1 16,-6 6 2-16,8-5-1 15,-5 4 1-15,10-6 0 16,-8 4 1-16,12-10 0 16,-2 1 1-16,18-12-141 15,-3-1-79-15,23-17-22 16</inkml:trace>
  <inkml:trace contextRef="#ctx0" brushRef="#br0" timeOffset="140010.6">18936 15778 751 0,'6'106'144'0,"-6"-25"75"16,13 18-225-16,14-10-4 15,11 4 1-15,1-20 3 0,8-11-3 16,-4-25-1-16,9-15-2 15,0-24 1-15,15-27 2 16,-6-16 4-16,7-28 1 16,-9-10 4-16,-2-26 2 15,-14 5-1-15,-6-9 1 16,-13 17-1-16,-5-3 1 16,-11 29 0-16,-6 2 1 15,-3 20 2-15,-4 7 46 16,1 18 34-16,-5 7 31 15,0 12 0-15,-6 10-10 16,-3 8-51-16,-12 23-45 16,-5 12-33-16,-3 18-3 15,6-2 6-15,8 3-5 16,12-19 7-16,17-8-34 0,16-19-4 16,22-11-14-1,13-20 8-15,29-30-1 0,13-25 30 16,28-49-127-16,-4-19-67 15,21-42-21-15</inkml:trace>
  <inkml:trace contextRef="#ctx0" brushRef="#br0" timeOffset="143298.57">11224 12623 734 0,'7'7'308'15,"-4"-4"-22"-15,-1 2-139 16,8 4-183-16,14 12 1 16,11 8 16-16,16 14 7 15,8 6 9-15,18 14 1 0,1-3 2 16,20 10-2-16,-6-7-3 15,14 8-6-15,-11-10-10 16,5 4-65-16,-17-9-49 16,5 15-133-16,-20-10-32 15</inkml:trace>
  <inkml:trace contextRef="#ctx0" brushRef="#br0" timeOffset="143582.81">11089 12416 1145 0,'-10'2'203'0,"7"6"98"15,1 5-346-15,6 31-8 16,4 15 10-16,5 30 9 15,2 9 25-15,3 23 3 16,-1-14 6-16,1 8-49 16,-4-24-21-16,-1-12-55 0,-5-31-6 15,-2-14 10-15,-8-30 46 16,-17-37-147-16,-4-20 121 16</inkml:trace>
  <inkml:trace contextRef="#ctx0" brushRef="#br0" timeOffset="143748.37">10983 12609 308 0,'-4'-30'206'0,"1"13"-34"16,5 12-58-16,9-2-78 16,5 1-36-1,21 2-9-15,12 1-4 0,28 3 1 16,5 5 7-16,18 5 4 16,-5 3 5-16,23 6 9 15,-8-1 6-15,27 3-178 16,-11-9 67-16</inkml:trace>
  <inkml:trace contextRef="#ctx0" brushRef="#br0" timeOffset="151221.32">28694 3846 364 0,'-11'-14'259'16,"9"10"-55"-16,3 2-27 15,-1 4-176-15,0-2-15 16,0 0-5-16,0 0-5 15,0 1 2-15,4 30 2 16,7 47 9-16,-2-11 2 16,1 5 5-16,1 19-1 15,1-1 5-15,3 24-4 16,0-7 0-16,5 19 2 0,2-12 1 16,12 14-1-16,3-22 5 15,12 1 4-15,5-21 0 16,14-1 3-16,4-25 1 15,19-12 2-15,0-19-1 16,17-11 0-16,-5-13-3 16,4-14 2-16,-19-8-2 15,-4-6 0-15,-22-4 1 16,4-9 3-16,-15-3 0 16,3-20 0-16,-9-1-2 15,2-9 3-15,-17 9-6 0,-6 6 90 16,-13 23 37-16,-7 5 13 15,-12 14-2-15,-9 2-1 16,-6 5-95-16,-11 2-44 16,-6 8-16-16,-18 13-6 15,0 9 0-15,-15 21-1 16,3 10 6-16,-10 19-1 16,11-3 4-16,-5 18 1 15,9-10 2-15,0 17-4 16,13-7 3-16,2 17-3 15,16-10 1-15,9 22-1 16,10-10 2-16,1 14-1 16,10-8 4-16,4 29 1 15,-3-13 1-15,-4 33 0 0,-1 1 3 16,-15 50 4-16,-12-2-57 16,-29 72-272-1,-12-9 77-15</inkml:trace>
  <inkml:trace contextRef="#ctx0" brushRef="#br0" timeOffset="155796.63">32013 10273 792 0,'-22'47'186'0,"-2"11"61"32,10-4-221-32,-7 44-30 0,0 26 1 15,1 42 1-15,0 11 8 16,2 36-4-16,1-19 2 0,-3 15-5 15,-6-28-4-15,-1 4-52 16,-2-42-4-16,-2-4-88 16,4-35-99-16,4-5 3 15</inkml:trace>
  <inkml:trace contextRef="#ctx0" brushRef="#br0" timeOffset="156120.76">31033 10930 984 0,'8'20'237'0,"-2"-11"61"16,12 0-262-16,11 4-78 0,24 11 6 15,12 9 22 1,28 16 9-16,-4 3 4 0,17 16 1 16,-12-3 3-16,15 6 0 15,-17-9-1-15,17 9-12 16,-12-14-22-16,15 3-39 16,-12-10-13-16,11-5-46 15,-16-16-27-15,6-13-104 16,-16-16 21-16</inkml:trace>
  <inkml:trace contextRef="#ctx0" brushRef="#br0" timeOffset="156365">32715 10030 1051 0,'-1'7'197'16,"2"7"106"-16,0 9-318 15,-2 36 3-15,0 26 3 16,-6 44 5-16,-2 19 4 0,-7 42-53 16,-5-7-46-16,-5 23-147 15,0-19-57-15,-3 1-76 16</inkml:trace>
  <inkml:trace contextRef="#ctx0" brushRef="#br0" timeOffset="156645.73">32240 10429 898 0,'11'19'151'0,"8"5"97"15,4-14-268-15,21 26-5 16,7 13 16-16,20 23 4 0,0 6 5 16,18 17 2-16,-8-8 0 15,12 9-19-15,-14-17-45 16,13-5-54-16,-16-18-33 15,7-13-94-15,-9-23 13 16,2-18-18-16</inkml:trace>
  <inkml:trace contextRef="#ctx0" brushRef="#br0" timeOffset="157037.93">31383 12516 874 0,'-24'16'198'0,"9"-9"52"16,12-6-286-16,12-8-25 15,15-6-7-15,25-16-6 0,12-8 24 16,27-25 29-16,8-5 8 16,22-20 6-16,-5 0 6 15,29-14 30 1,-11 10-1-16,12-7 6 0,-15 12-3 16,4-5-3-16,-25 21-30 15,-3 3 5-15,-17 14 0 16,2 5 1-16,-22 14 0 15,-10 2-1-15,-16 9-26 16,-13 6-148-16,-21 7-61 0,-21 7-52 16</inkml:trace>
  <inkml:trace contextRef="#ctx0" brushRef="#br0" timeOffset="157363.06">30970 13077 463 0,'17'3'172'0,"15"-18"1"15,-2-15-90-15,45-25-95 16,17-15 5-16,32-32 2 15,6-6 5-15,24-21-5 0,-12 4 8 16,22-14-3-16,-11 19 1 16,12-2 1-16,-24 18 3 15,10 0-6-15,-33 26 5 16,-5 4-2-16,-30 21 0 16,-9 10-1-16,-28 20-2 0,-15 13-164 15,-19 16-10-15,-15 20-53 16</inkml:trace>
  <inkml:trace contextRef="#ctx0" brushRef="#br0" timeOffset="157542.37">31200 12978 713 0,'90'-51'141'0,"48"-32"71"16,30-22-206-16,75-54-221 16,5-13 77-16</inkml:trace>
  <inkml:trace contextRef="#ctx0" brushRef="#br0" timeOffset="161045.78">6217 3988 914 0,'-1'6'163'16,"7"3"95"0,9 17-275-16,8 11 3 0,12 19 5 15,2 6 11-15,9 15 3 16,-5-4 1-16,2 6-4 15,-5-10-3-15,0 4-64 16,-9-18-51-16,-3-5-95 16,-6-19-51-16,-14-18-59 15</inkml:trace>
  <inkml:trace contextRef="#ctx0" brushRef="#br0" timeOffset="161209.76">6310 3899 667 0,'-15'-32'174'16,"1"4"46"-16,6 20-216 16,5 5-68-16,5 3-35 15,7 6-48-15,5 7-39 16,12 7-16-16,5 0 16 16</inkml:trace>
  <inkml:trace contextRef="#ctx0" brushRef="#br0" timeOffset="161511.01">6607 3064 1005 0,'-18'6'188'0,"-4"10"99"16,6 5-304-16,5 20 0 15,7 6 3-15,9 17 3 16,9 8 8-16,15 29 4 16,3 4-1-16,6 23 5 15,-1-2-2-15,13 18-1 16,-6-21-1-16,9 13 2 16,-3-21-3-16,8 5 2 15,-7-23-2-15,5-1-89 16,-10-21-95-16,2 9-103 15,-17-21-84-15</inkml:trace>
  <inkml:trace contextRef="#ctx0" brushRef="#br0" timeOffset="161661.6">6639 4678 786 0,'14'-54'152'16,"7"-24"83"-16,7-6-237 0,19-34 3 15,14-1 6-15,29-25-210 16,3 18-32-16,13-16-56 16</inkml:trace>
  <inkml:trace contextRef="#ctx0" brushRef="#br0" timeOffset="162745.45">7614 1999 500 0,'-32'-20'308'0,"-1"15"-56"0,-5 16-49 15,3 13-208-15,-3 23-6 16,6 6-1-16,1 18 0 16,7 1 2-16,1 21 3 15,10-5 3-15,6 16 1 16,6-9 0-16,9 5 2 15,7-21-2-15,10-6 1 16,2-18 1-16,10 2 0 16,3-8 0-16,18 5 2 15,-3-8 1-15,17 5 2 16,-7-9 0-16,7 5 1 16,-15-7-2-16,-1 6 2 15,-22-3-2-15,-13 6 2 16,-22-2-1-16,-18 10 2 15,-14-5-2-15,-17 4 2 0,-3-11-1 16,-7-3 1-16,9-17 0 16,-8-5 1-16,13-13-1 15,4-3 1-15,13-4-2 16,3-2-2-16,14-4-5 16,10-1-4-16,7-2-3 15,10-8-3-15,9-3 2 16,12-6 3-16,2-4 3 0,13-3 3 15,2 7 1-15,10 2 0 16,-3 8 1-16,10 4 1 16,-9 6-2-16,0 9 1 15,-10 2-1-15,-4 8-2 16,-12 2-1-16,1 6 0 16,-8 0-2-16,5 0-64 15,-2-4-25-15,7-5-151 16,-1-12-22-16</inkml:trace>
  <inkml:trace contextRef="#ctx0" brushRef="#br0" timeOffset="163274.04">7366 2526 706 0,'-13'-52'149'0,"1"6"72"16,4 18-199-16,3 5 15 16,1 9-1-16,2 9-2 15,2 3-8-15,1 11-16 16,2 7-18-16,3 21-7 16,2 12 1-16,5 41 5 15,2 9 2-15,3 33 2 16,0 3 6-16,5 28 13 15,1-13 2-15,12 17 2 16,4-31-2-16,18-19-1 16,6-41-12-16,18-28-5 15,2-37 0-15,20-26-7 16,-7-15-4-16,15-25-2 0,-11-6 2 16,11-17-1-16,-21 8 8 15,0 3 1-15,-25 16 2 16,-11 8-54-16,-28 20-27 15,-9 12-38-15,-13 9-114 16,-10 17-1-16</inkml:trace>
  <inkml:trace contextRef="#ctx0" brushRef="#br0" timeOffset="164283.23">8403 2109 1028 0,'-29'3'202'0,"-6"10"99"15,-1 5-312 1,0 13-3-16,10 6-2 0,0 10 1 15,6 2 3-15,-1 17 4 16,7-3 3-16,6 7 3 16,7-6 1-16,8-2-8 15,8-22-4-15,11-11-10 16,6-18-9-16,19-21-4 16,0-14 3-16,11-21-1 15,-6-6 9-15,-2-12 10 16,-17 8 5-16,-10-2 5 15,-15 16 5-15,-8 1 11 16,-7 19 14-16,-3 1 42 16,0 11 12-16,2 2 1 15,-1 6-13-15,3 0-27 16,2 1-48-16,0 0-15 16,0 1-6-16,8 24 0 0,21 47 11 15,-2-23 3-15,7 0 5 16,13 9 5-16,2-7 4 15,12 2 1-15,0-13-58 16,13-8-230-16,-3-20 54 16</inkml:trace>
  <inkml:trace contextRef="#ctx0" brushRef="#br0" timeOffset="164633.94">9400 1374 1079 0,'9'0'186'0,"-8"6"113"15,0 9-324-15,0 23-4 16,-1 13 12-16,-5 27 8 16,1 11 8-16,-7 12 3 15,0-14 2-15,-2-6 1 16,3-26-1-16,1-14-2 15,4-21-1-15,2-9-3 16,3-8-8-16,5-6-12 16,7-3-6-16,19-11 0 0,12-2 0 15,19-11 9-15,6 2 10 16,16-1 4-16,-9 9 2 16,9 6 1-16,-11 10 1 15,5 8-64-15,-14 4-45 16,4 5-147-16,-13 2-11 15,0 1-91-15</inkml:trace>
  <inkml:trace contextRef="#ctx0" brushRef="#br0" timeOffset="164909.31">9990 968 438 0,'0'-24'344'0,"1"9"-90"16,-1 20-16-16,3-5-250 15,3 11-9-15,9 11-1 16,6 5 5-16,12 19 8 16,5 12 6-16,9 10 2 15,0 1 2-15,6 9 2 0,-6-8-3 16,0 2 3-16,-4-12-1 15,1 2-20-15,-10-12-38 16,7-9-183-16,-6-14 27 16</inkml:trace>
  <inkml:trace contextRef="#ctx0" brushRef="#br0" timeOffset="165257.79">10857 719 1070 0,'9'-9'222'0,"-3"5"88"16,-23 5-321-16,14 10-10 15,-1 15-6-15,1 15 6 16,2 16 10-16,5 20 4 16,7-2 1-16,7 3-6 15,5-9-7-15,5-12-8 16,-5-24-5-16,0-7-8 15,-4-23 7-15,-1-14 4 16,-2-18 12-16,14-28 10 16,0-13 9-16,4-23 3 15,-9-3 5-15,-10-2 5 16,-20 22-10-16,-18 5-5 16,-15 24-4-16,-19 8-18 15,-7 17-8-15,-21 12 2 0,0 19-11 16,-15 21-218-16,8 15 81 15</inkml:trace>
  <inkml:trace contextRef="#ctx0" brushRef="#br0" timeOffset="165644.75">10801 398 1022 0,'-6'-8'188'0,"8"18"96"15,9-11-312 1,11 3-1-16,23 3-2 0,14 10 11 16,28 9 12-16,11 8 5 15,18 16 3-15,-10 6 2 16,6 25-53-16,-26 2-51 15,-13 26-170-15,-29-1-5 0,-20 31-102 16</inkml:trace>
  <inkml:trace contextRef="#ctx0" brushRef="#br0" timeOffset="166275.28">12808 142 1059 0,'-4'-34'227'0,"-14"18"82"15,-8 19-349-15,-7 13-61 16,-9 22-17-16,3 15 10 16,1 8 7-16,10 0 46 15,7-3 25-15,13-20 20 16,3 4 4-16,3-1 2 16,8 7 1-16,6 3 2 15,16 12-1-15,11-7-1 16,17 2 2-16,6-8 0 15,12 6 3-15,-8-8 2 16,2 4 1-16,-19-3-2 0,-8 19-3 16,-21-6-2-16,-17 13-3 15,-21 4-1-15,-18 15 2 16,-7-5 4-16,-17 8 4 16,2-10 1-16,0-10 5 15,13-26 4-15,4-14 31 16,20-22 7-16,8-11 2 15,10-8-5-15,4 1-11 16,5-2-39-16,-6 4-15 16,5-2-4-16,34-13 2 15,53-20 8-15,-16 23 3 16,4 10 6-16,21 14 0 16,-6 15-1-16,10 14-1 0,-14 8 2 15,9 26 7-15,-17 3-4 16,8 21 1-16,-17 1 1 15,-1 28-100-15,-21-6-149 16,-7 27 19-16</inkml:trace>
  <inkml:trace contextRef="#ctx0" brushRef="#br0" timeOffset="166824.45">11585 4869 1031 0,'-19'-13'193'16,"6"8"106"-16,3 9-323 0,4 0 7 16,-1 15-4-16,3 5-1 15,7 24 3-15,5 11 7 16,10 18 5-16,8-2 3 15,12 13-4-15,5-15-2 0,20 0-2 16,1-14-1 0,18 0-2-16,-4-19 3 0,16-4 0 15,-12-14 1-15,8-6 2 16,-18-9 3-16,-1 0 2 16,-22-1 3-16,-7 2 2 15,-19 0-1-15,-3 5-3 16,-10 0-2-16,-6 19-1 15,-6 9 0-15,-5 34 1 16,-4 16 3-16,-9 36 4 16,0 7 1-16,-5 30 1 15,-3-8 2-15,-10 39-258 16,5-3 84-16</inkml:trace>
  <inkml:trace contextRef="#ctx0" brushRef="#br0" timeOffset="174256.31">3355 11918 674 0,'-59'2'144'0,"-9"14"75"16,9 6-193-16,-3 5 16 0,16 2 3 16,6 3-8-16,15-3-16 15,10 5-12-15,12 5-28 16,11 25-1-16,7 10 0 15,11 23 6-15,4 1 8 16,11 6 0-16,-3-22 1 16,10-12-62-16,-5-29-8 15,2-14-7-15,-7-25 2 16,0-23 1-16,-12-17 66 0,3-23 9 16,-7-9 7-16,-5-18 3 15,-6 4 2-15,-4-3 1 16,-7 19 1-16,-3 9 13 15,0 22 20-15,1 12 43 16,-1 16 11-16,2 4 15 16,1 5-13-16,0 0-31 15,0 0-56-15,0 0-29 16,0 0-18-16,1 1-2 16,28 22 10-16,48 46 11 15,-30-31 15-15,11 2-5 16,-2-5-30-16,7 1-197 15,-4-11 46-15</inkml:trace>
  <inkml:trace contextRef="#ctx0" brushRef="#br0" timeOffset="174428.85">4089 11785 904 0,'7'-2'211'0,"-9"-3"71"15,4-3-259-15,2-3-31 16,5-7 1-16,2-4 1 16,3-10-152-16,0-3-121 0,-14 2-11 15</inkml:trace>
  <inkml:trace contextRef="#ctx0" brushRef="#br0" timeOffset="174605.38">3793 11434 1215 0,'-6'-4'238'0,"5"4"105"15,0-2-375-15,1 1-28 16,0 0-27-16,3-7-128 16,24-30-116-16,49-58-1 15,-36 32-148-15</inkml:trace>
  <inkml:trace contextRef="#ctx0" brushRef="#br0" timeOffset="174890.62">4190 10534 601 0,'3'-7'176'16,"-5"9"26"-16,-2 2-173 16,3-4-37-16,1 3-14 0,5 36-3 15,14 51 8-15,0-16 7 16,0-1 8-16,7 5 3 15,-2-13 0-15,5-7-5 16,0-20 1-16,11-8 2 16,-1-13-2-16,12-13 5 15,2-7 3-15,11-7 3 16,-6-2 1-16,7-4 2 16,-10 3-3-16,-4 4-3 15,-16 6-3-15,-2 7-7 16,-13 10-5-16,-7 18-50 15,-8 20-132-15,-12 24 26 16</inkml:trace>
  <inkml:trace contextRef="#ctx0" brushRef="#br0" timeOffset="175138.95">4036 10496 648 0,'31'-95'129'0,"-3"23"64"15,18-33-194 1,5-9-1-16,15-24 1 0,-1 15 1 16,7 1 1-16,-15 25 2 15,4 7 1-15,-17 30-1 0,-6 12-7 16,-13 16-58-16,-5 11-133 15,-9 15 16-15</inkml:trace>
  <inkml:trace contextRef="#ctx0" brushRef="#br0" timeOffset="184835.3">11025 1530 168 0,'-22'-39'109'0,"17"39"-21"16,1 0-22-16,4 2-62 15,0-2-9-15,0 0-3 0,0 0 2 16,0-1 5-16,1 0 3 16,0-2 3-16,20-1 0 15,36-52-1-15,-25 29-2 16,0-2-1-16,7-6 0 16,-3 1 0-16,3-2-1 15,-7 7 1-15,2 2 0 16,-11 6 1-16,-1 0 2 15,-6 7 0-15,-1-2 1 16,-4 1-1-16,1 6 0 16,-2 3 0-16,-1 0 2 15,-3 6-2-15,0 0-30 16,-6 1-33-16,-1-1-36 16,-1 2-32-16</inkml:trace>
  <inkml:trace contextRef="#ctx0" brushRef="#br0" timeOffset="185521.46">11148 1464 690 0,'0'-8'135'0,"3"3"70"15,-2 0-206-15,1 1-4 16,-2 3 0-16,0 0-5 15,0 0-2-15,0 0-8 16,0 1 0-16,1 0-5 16,0 0 5-16,2 1-3 15,7 9 7-15,5 13 0 16,35 39 7-16,-31-20 1 16,0 5 5-16,5 9 2 15,-2-3 2-15,4 1-1 16,0-17 1-16,2-8 0 15,-1-16 0-15,6-9 5 16,1-15 1-16,7-9 0 16,2-10 2-16,7-15 0 15,-8 2-4-15,3-2 0 0,-10 9 0 16,-3 3 1-16,-11 16 0 16,-4 1 2-16,-7 6 2 15,-1 6 2-15,-8 0 0 16,2 3 0-16,-3 0-9 15,-1 1-11-15,0-1-57 16,0 0-34-16,0-1-2 0,-2 0 4 16,-7-4 16-16,-10-12 86 15,-32-28 50-15,34 32 27 16,2 5 11 0,-2 0 12-16,6 2-22 0,-1-1-4 15,5 5-21-15,2 1-1 16,3 2-19-16,2 1-14 15,1-1-16-15,0-1-17 16,0 1-12-16,0-1-9 16,1 1 1-16,10 0 0 15,18 3 8-15,46 15 5 16,-37-1 9-16,2 1 0 16,-7 6 2-16,-6 10 2 15,-10 1 1-15,-8 13 1 16,-9 3 1-16,-9 17 3 15,-6-3-44-15,-13 9-163 0,-7-14 41 16</inkml:trace>
  <inkml:trace contextRef="#ctx0" brushRef="#br0" timeOffset="189232.24">13726 722 203 0,'72'-12'93'16,"-82"12"9"-16,8 1-17 16,-1 0-35-16,0-1 4 15,2 0-3-15,0-1-9 16,-1 0-11-16,-9 0 27 15,-12-2 5-15,-44-15 6 16,34 9-2-16,-9 0-12 16,4 3-35-16,-2 5-12 15,8 8-12-15,2 8-6 16,8 4-3-16,0 14-5 16,3 2 1-16,6 8 0 15,3-3 7-15,5 7-2 16,7-12 2-16,9-7-15 0,4-6-2 15,9-12-2-15,4-13 2 16,8-16 3-16,-5-1 17 16,7-10 5-16,-4 0 2 15,-2-10 2-15,-7 7 1 16,0-6 5 0,-9 3 3-16,-2 0 3 0,-6 11 0 15,1 4-2-15,-2 6-7 16,1 4-6-16,-1 7-7 15,4 5-7-15,3 5-1 0,3 15 1 16,4 7 6-16,6 15 4 16,-1 3 7-16,5 3 2 15,-1-9 0-15,5 9 0 16,-2-12 2-16,8 4 7 16,-4-1 1-16,5 5-177 15,-12-20 66-15</inkml:trace>
  <inkml:trace contextRef="#ctx0" brushRef="#br0" timeOffset="190495.44">14450 1589 789 0,'-9'5'211'0,"0"-2"54"15,11-2-214-15,-3-1-42 16,-2 0-2-16,2 0 15 16,0-1 11-16,0 0 10 15,-1-1 3-15,-2 0-4 16,-13-3-13-16,-3-20-1 15,-32-37-10-15,36 26-5 16,4 5 2-16,2-10-6 16,5 1-11-16,1-1-3 15,4 5 0-15,4 1-4 16,-1 10 1-16,5 4-7 16,-3 5-1-16,4 5-8 15,-2 4-2-15,2 6-13 0,-3 4 1 16,5 9-8-16,0 6 9 15,4 15-2-15,1 8 17 16,4 11 2-16,-2 3 9 16,4 6 0-16,0-10 6 15,8 0 2-15,2-12 6 16,14-14 2-16,3-16 1 0,12-17 2 16,2-16 0-1,13-22-1-15,-10-1-1 16,4-11 0-16,-13 7-1 0,-13-4-1 15,-23 15 0-15,-15-3 3 16,-16 13-1-16,-18 7-1 16,-9 13-1-16,-17 11-3 15,-2 11-2-15,-16 14-3 16,4 6-2-16,-9 12-9 16,15 1-11-16,-3 7-52 15,20-5-59-15,8 5-125 16,19-6-22-16</inkml:trace>
  <inkml:trace contextRef="#ctx0" brushRef="#br0" timeOffset="191091.99">15213 1826 1053 0,'-25'35'209'31,"-2"-34"104"-31,7 13-315 0,9-5-3 0,4 1 0 16,3-5-1-16,3-3-14 15,1-3-3-15,0 0 1 16,1 0 3-16,7-5 4 15,21-27 14-15,41-47 2 16,-35 35 0-16,-4-1-1 16,-12 15-1-16,1 5 3 15,-9 13-1-15,-1 3-2 16,-5 5-1-16,1 5-3 16,-6-2-2-16,0 4 0 15,-1-2 4-15,0 0 2 16,0 0 5-16,0 1 3 15,-1 2 0-15,0 17-3 16,-5 34-5-16,14-16-15 16,6 8-9-16,11 23-3 15,11 10 4-15,22 48 12 0,11 13 18 16,28 69-274-16,-10 1 107 16</inkml:trace>
  <inkml:trace contextRef="#ctx0" brushRef="#br0" timeOffset="199990.37">791 8565 851 0,'-20'4'208'0,"-4"1"72"15,7 1-259-15,5 7-16 16,9 4-18-16,11 9-14 16,11 9-4-16,17 17 3 15,2 3 9-15,16 11 4 16,-3-6 9-16,6 0 1 16,-10-14 5-16,11 4-47 15,-10-8-36-15,11-1-160 16,-2-1-8-16</inkml:trace>
  <inkml:trace contextRef="#ctx0" brushRef="#br0" timeOffset="200499.37">427 8223 1189 0,'-37'-27'249'0,"36"11"110"16,-16-6-363-16,6 1-11 0,10-7-10 16,9 1-2-16,10-11-10 15,8 3 3-15,15 0-7 16,2 12-3-16,11 15-10 16,1 17 5-16,18 21 4 15,-6 14 0-15,4 23 8 16,-5 10 11-16,3 29 7 15,-22 3 6-15,-6 15 7 16,-11-16 4-16,-8-7 0 16,-13-32-1-16,-2-17-24 15,-4-28-3-15,-2-9-1 0,-1-16 0 16,-3-14-2-16,-1-14 24 16,3-19 3-16,2-13 3 15,8-23 0-15,7-4-1 16,15-8-2-16,7 16 1 15,16 2-7-15,0 25-2 16,4 16-10-16,-13 22-5 16,-4 17-16-16,-15 14 6 15,-7 24 4-15,-7 13 13 16,-6 24 8-16,-12 8 18 16,-7 16-1-16,-3-8 0 0,-7 10 1 15,-1-20-1-15,-3-5-175 16,2-21 60-16</inkml:trace>
  <inkml:trace contextRef="#ctx0" brushRef="#br0" timeOffset="200899.29">1274 7345 464 0,'7'-6'262'0,"-5"10"-45"15,-2 5-115-15,8 22-66 16,7 17-54-16,11 34 0 16,5 14 8-16,12 30 11 15,0-10 4-15,0-4-2 16,-6-28-2-16,3-11-1 0,-10-34-3 16,0-15 3-16,-7-17 4 15,1-15 6-15,-9-14 2 16,-2-22 4-16,-8-15 1 15,-9-26 3-15,-7-9-5 0,-15-18 1 16,-6 11-2-16,-11 2 3 16,-2 23-3-16,-8 9 0 15,8 22 11-15,1 12 12 16,10 14-5-16,5 11-6 16,12 13-9-16,4 4-31 15,6 5-24-15,10 5-57 16,5-2-34-16,12-2-76 15,8-8-28-15,10-18-4 16,0-12-39-16</inkml:trace>
  <inkml:trace contextRef="#ctx0" brushRef="#br0" timeOffset="201780.94">1479 7084 594 0,'-22'-12'256'0,"3"6"24"15,5 1-170-15,7 3-22 16,5 1-57-16,5 3-38 0,-3-2-23 15,1 1-4-15,8 6 10 16,24 27 8-16,36 36 13 16,-24-31 5-16,-4-3 5 15,7 1 3-15,-8-12 1 16,-1 1 1-16,-11-13-4 16,-4-9-4-16,-15-12-7 15,-5-25-4-15,-5-14-1 16,-3-16-3-16,-2-9 1 15,1-14-5-15,-1 10 2 0,-1-13 1 16,3 11 4-16,4-2-2 16,6 16 7-16,7 0-3 15,5 23-2-15,8 7-5 16,0 19-3-16,12 22-3 16,1 20 3-16,9 26 7 15,0 14 5-15,4 11 1 16,-9-9 1-16,0-2 1 15,-7-22-5-15,-2-12 3 16,-11-15 5-16,-1-9 1 16,-6-15 1-16,-4-22 0 15,-5-13-2-15,-4-27 0 16,-7-21 1-16,-4-30-4 0,-5 5 0 16,-4-11 0-1,1 15-1-15,3 4-1 0,3 28 4 16,4 8-1-1,6 22 1-15,4 12-2 0,0 19-2 16,3 8-5-16,1 10 0 16,6 6-4-16,-1 6 2 15,4 7 3-15,1 7 3 16,6 10 2-16,-3-2 2 16,11 5-2-16,0-6 2 15,11-3-4-15,4-15-1 0,15-13-1 16,0-17 0-16,6-31-4 15,-8-18 4-15,0-31 0 16,-18-6 1-16,-11-26 3 16,-8 7 4-16,-9-7-1 15,-14 28 4-15,-11 3 11 16,-9 26 15-16,-22 8 45 16,-9 19 18-16,-15 4 15 15,-1 12 0-15,-6 11-9 16,12 14-43-16,2 11-17 15,15 11-20-15,3 15-18 16,11 3-14-16,7 25-11 16,12 5-5-16,14 29 4 15,11-1 5-15,12 10 3 16,6-20 9-16,13-4-8 0,0-33-13 16,9-22-24-16,-1-25-5 15,6-30-6-15,-11-28 9 16,-2-54 12-16,-15-14 25 15,-10-43-68-15,-12-6-28 16,-15-32-127-16,-14 24-42 16</inkml:trace>
  <inkml:trace contextRef="#ctx0" brushRef="#br0" timeOffset="202020.3">2614 4136 117 0,'-67'-118'243'0,"8"35"-17"0,-14 8 22 16,10 33-60-16,-6 9-12 15,11 19-90-15,3 9-35 16,18 13-26-16,7 14-10 15,15 19-18-15,16 45-8 16,16 12-2-16,26 35 3 16,15 4-4-16,23 21-1 15,0-35 1-15,17 16 6 16,-10-25-2-16,14-4 12 16,-14-28-2-16,10-14-19 15,-18-34-24-15,7-33-20 16,-19-36-13-16,2-41-68 15,-14-19-13-15,-7-44-57 0,-20-3-34 16</inkml:trace>
  <inkml:trace contextRef="#ctx0" brushRef="#br0" timeOffset="202986.72">3170 3968 218 0,'-53'-75'302'16,"-1"15"-50"-16,14 29-39 16,1 13-14-16,10 14-92 15,5 9-48-15,9 11-41 0,2 17-21 16,9 16-12-16,15 28-5 15,5 8 6 1,9 16 3-16,6-7 9 0,10 2 0 16,-4-26 1-16,11-9-1 15,-2-20-4-15,7-18-11 16,-8-23-2-16,3-24-2 16,-12-19 5-16,-4-22 4 15,-15-11 12-15,-9-28-4 16,-10 7 3-16,-16-10 1 15,-4 18 1-15,-4 10 3 16,4 33 9-16,-2 11 4 16,13 23-5-16,9 12-11 15,10 10-6-15,12 19-6 16,5 9-5-16,14 16 4 16,4 2 11-16,11 5 7 15,-2-18-1-15,5-7-74 0,-11-17-30 16,-9-14-15-1,-17-10-6-15,-11-16 3 0,-14-11 74 16,-16-24 24-16,-4-3 16 16,-13-18 1-16,-2 0 1 15,1-23 0-15,8 6 4 16,9-15 0-16,16 6-1 16,14-4-1-16,16 25 0 15,15 6 1-15,8 22 0 0,19 10 4 16,-2 21 4-16,11 16 4 15,-9 17 0-15,2 18 1 16,-16 9-4-16,-4 14 0 16,-13 2-1-16,-10 2 5 15,-12-7 7-15,-7-1 15 16,-9-17 2-16,-4-10 42 16,-1-12-3-16,-1-15-12 15,1-18-15-15,1-35-6 16,1-18-46-16,3-20-3 15,2 2 1-15,2-3 2 16,-1 31 0-16,0 11 2 16,-1 23 4-16,-2 6 9 15,2 13 5-15,-1 5 2 16,2 9-2-16,0 3-12 0,3 4-13 16,-3-6-12-16,3 5-6 15,4 30-1-15,58 39 9 16,-20-31 4-16,1-10 7 15,12-13 2-15,-3-16 3 16,3-17-2-16,-10-17 0 0,-3-20 1 16,-12-7 1-16,-13-14 4 15,-11 3 2-15,-11 0 7 16,-6 14 3-16,-6 5 20 16,2 18 2-1,-1 6-4-15,5 10-13 0,5 4-16 16,7 7-25-16,15 6-13 15,11 6 0-15,23 12 2 16,7 7 13-16,16 17 1 16,-1 6 8-16,13 18 4 15,-8-1 6-15,18 14 3 16,-9-2 3-16,9 20-42 16,-18-11-81-16,-10 10-113 15,-30-17-3-15,-23 1-119 16</inkml:trace>
  <inkml:trace contextRef="#ctx0" brushRef="#br0" timeOffset="203098.42">5284 3383 703 0,'-57'-21'268'0,"3"-39"7"0,14-23-162 16,12-35-99-16,26-11-14 15,22-46-4-15,17 9 5 16,21-30-1-16,6 18 11 16,8-10-284-16,-11 33 98 15</inkml:trace>
  <inkml:trace contextRef="#ctx0" brushRef="#br0" timeOffset="204038.91">2227 8719 1083 0,'-27'54'219'0,"-16"-42"73"15,35-18-346 1,18-17-11-16,24-35-2 15,13-25 12-15,30-54 25 0,10-27 26 16,33-56 2 0,-3-5 1-16,26-59-16 0,-7 8 1 15,24-50-4-15,-21 31 0 16,13-44-2-16,-16 41 16 16,7-31 1-16,-23 39 4 15,14-54 6-15,-19 40 3 0,5-31-4 16,-21 39 0-16,4-32 1 15,-25 50-4-15,-7-16-3 16,-21 43 3-16,-11-14 2 16,-18 48-2-16,-23-4 3 15,-18 38 5-15,-27 3 7 16,-11 38 12-16,-34 8 55 16,-5 47 25-16,-29 13 23 15,3 31-8-15,-40 20-20 16,8 31-59-16,-38 27-40 15,11 25-27-15,-41 40-39 16,17 24 11-16,-32 52 1 16,20 20-21-16,-28 52-3 15,34 1 39-15,-16 60-14 16,31-18-1-16,-6 42 30 16,33-26 4-16,-11 45-2 15,34-36 13-15,-2 40 1 0,28-43 0 16,-5 44 0-16,27-37 0 15,3 26-2-15,28-44 1 16,8 32-5-16,32-56 3 16,17 20-1-16,22-51 3 0,13 24-2 15,14-54 6-15,16 11-6 16,0-51-3 0,11 6-2-16,-4-45 1 15,9 16 2-15,-6-24 4 16,19 1 4-16,-5-16-1 0,12 7-16 15,-5-25-4-15,9-4-7 16,-16-19-9-16,14-17-19 16,-9-28 11-16,4-25-7 15,-11-28 9-15,12-34 10 16,-12-16 19-16,14-38 7 16,-3-19 7-16,16-55-2 15,-8-17 2-15,32-84 1 16,-6-11 0-16,35-110 4 15,11-4 1-15,44-83 1 16,1 16 12-16,59-92-195 0,-14 63 68 16</inkml:trace>
  <inkml:trace contextRef="#ctx0" brushRef="#br0" timeOffset="207313.7">9925 860 1062 0,'1'10'196'0,"-1"-2"87"16,-2-1-321-1,5 23-7-15,2 11 4 0,2 23 2 16,2 8 22-16,-1 11-2 16,-2-13-51-16,0 2-103 15,-2-16-95-15,1 2-56 16</inkml:trace>
  <inkml:trace contextRef="#ctx0" brushRef="#br0" timeOffset="207675.74">9842 1085 1034 0,'12'-12'218'15,"-6"1"94"-15,-6 6-308 16,4-1-24-16,2 5-4 15,-6 1-10-15,1 0-1 0,12 5-2 16,11 8 15-16,43 38 1 16,-36-17 9-16,8 11 6 15,-1 1 3-15,10 5 1 16,0-5 1-16,8 8 0 16,-5-4-1-16,3 5-3 15,-10-2 1-15,-3 6 0 16,-12-9 1-16,-2 1 0 15,-4-13-1-15,3-3-53 16,0-12-30-16,8-5-122 16,3-5-57-16,1-1-48 15</inkml:trace>
  <inkml:trace contextRef="#ctx0" brushRef="#br0" timeOffset="207996.5">10505 2090 494 0,'-6'7'142'15,"4"-6"50"-15,2-1-139 16,0 0 25-16,0-1-2 16,0 0-10-16,0-1-16 0,16-28-4 15,43-65-35-15,10 5-8 16,12-18-3-16,9-11 1 15,-15 23 0-15,-9 10 0 16,-30 31 4 0,-12 20 6-16,-16 23 2 0,-3 3 8 15,-4 7-1-15,-1 0 0 16,-1 4-9-16,1-2-17 16,-1 0-22-16,0 0-54 15,0 1-68-15,-5 16-114 16,0 23-22-16</inkml:trace>
  <inkml:trace contextRef="#ctx0" brushRef="#br0" timeOffset="-194158.92">11081 1581 890 0,'-9'-17'160'16,"0"9"109"-16,1 4-282 15,4 3 28-15,2 2-10 16,1 2-17-16,1-3-11 16,0 1-2-16,6 14 2 15,10 18 6-15,30 48 6 0,-16-32 5 16,8 7 1-16,0-4 0 15,6 14 2 1,-3-5 0-16,3 21 2 0,-6 0 1 16,4 11 3-16,-8-10-2 15,8 9-6-15,-5-22-61 16,8-1-150-16,-3-15-26 16,-4-9-98-16</inkml:trace>
  <inkml:trace contextRef="#ctx0" brushRef="#br0" timeOffset="-193746.91">10988 1372 1350 0,'6'10'243'16,"2"-9"135"-16,-12 11-417 15,2 6 6-15,-3 23 0 16,0 12 12-16,2 30 6 16,3 6 5-16,4 19-2 15,-2-11 0-15,4 1-12 16,0-27-18-16,-2-11-21 16,0-26-10-16,2-11-21 15,-4-15 7-15,0-8 11 0,-1-11 22 16,-1-24-3-16,3-15 9 15,-3-21 4-15,0-5 8 16,-2-5 8-16,1 23 19 16,2 11 14-16,4 17 1 0,11 0-4 15,11 3-6-15,23-4-1 16,18 5 0-16,26 3 2 16,7 10 5-16,21 17 0 15,-6 16-54-15,3 18-160 16,-23 5 35-16</inkml:trace>
  <inkml:trace contextRef="#ctx0" brushRef="#br0" timeOffset="-191134.24">9222 2522 539 0,'-4'0'112'16,"3"0"35"-16,7 0-157 16,-6 0-18-16,6-1-2 15,31-3 11 1,54-10 10-16,-33 1 5 0,13-2-1 15,-8 0 1-15,9 3 2 16,-12-1 2-16,7 1-1 16,-11 4 1-16,4-2 0 15,-13 1-1-15,-2 1 1 16,-13 1 0-16,1-1 1 16,-13 4 0-16,1-4 0 15,-6 3 1-15,-2 2 6 16,-7 1 28-16,-2 1 59 15,-3 3 13-15,-1-2 12 16,-1 0-7-16,0 0-36 0,0 1-62 16,-9 34-14-16,-17 67-12 15,5 9 1-15,-3 20 5 16,-13 47 8-16,1 1-8 16,-9 56-243-16,1-21 82 15</inkml:trace>
  <inkml:trace contextRef="#ctx0" brushRef="#br0" timeOffset="-173262.53">26510 5590 177 0,'-24'50'132'0,"-9"14"-31"16,3-15-6-16,-2 27-95 16,8 3-1-16,5 9-2 15,11-14 1-15,5 2-3 16,7-13 2-16,3 5-1 15,1-9 2-15,8 7-1 16,0-11 1-16,7-1 0 16,2-16-1-16,12-8-2 15,3-15 1-15,13-11 3 0,1-15 4 16,11-12 4-16,0-9 3 16,15-16 2-16,-9-5-2 15,11-11 0-15,-9 3 1 16,-5-10 13-16,-20 3 16 15,-3-15 34-15,-15 0 2 16,-6-11 29-16,-14 10 9 16,-6-2 67-16,-10 19 1 0,-8 8 27 15,-4 18-32-15,-5 2-21 16,-3 13-92-16,-12 2-46 16,-3 8-38-16,-17 6-20 15,-2 12-28-15,-16 18-4 16,7 14 10-16,-14 16 4 15,9 6 15-15,-9 21 23 16,13-2 9-16,-10 25-8 16,17 1-9-16,1 24-8 15,18-12-3-15,6 20-12 16,16-21 0-16,9 10-6 16,11-21-5-16,8 5-16 15,9-22 5-15,12-4 1 16,6-20 16-16,12-13 15 15,0-19 22-15,9-12 12 16,-7-12 10-16,6-13 15 16,-6-3 8-16,5-17 12 0,-9-11 2 15,11-26 2 1,-4-9-15-16,5-29-6 0,-3-2-14 16,3-17-3-16,-16 21-4 15,-7 2 34-15,-14 29 18 16,-10 8 28-16,-9 23 14 15,-7 0 25-15,-4 6-22 16,-5-3-11-16,-4 5-25 16,-5-3-14-16,-3 8-30 0,-7 0-21 15,0 8-19-15,-6 1-16 16,0 8-9-16,-13 6-3 16,0 9 8-16,-15 15 2 15,2 10 9-15,-7 11 11 16,16 8 6-16,-4 11-6 15,16-3 8-15,2 16-17 16,10-1-16-16,4 20-28 16,13-5-12-16,12 8-33 15,11-16 9-15,13 2 6 16,10-26 27-16,16-6 17 16,3-17 36-16,19-14 11 15,2-18 8-15,18-18 4 0,-4-14 2 16,8-20 1-1,-16-8 1-15,2-22 7 0,-20 4 2 16,-7-3 43-16,-18 15 34 16,-8 7 48-16,-15 25 9 15,-10 5 7-15,-5 6-47 16,-14-4-109-16,-9 4-103 16,-17 5-106-16,-6 10-83 0,-26 18-2 15,4 19-40-15</inkml:trace>
  <inkml:trace contextRef="#ctx0" brushRef="#br0" timeOffset="-173063.06">26725 6382 1122 0,'19'7'-89'0,"4"1"89"15,18-1-433-15</inkml:trace>
  <inkml:trace contextRef="#ctx0" brushRef="#br0" timeOffset="-169260.6">19377 13680 279 0,'87'-54'53'16,"-40"-19"29"-16,12-9-85 15,25-31 2-15,0 5 0 16,19-15 1-16,-10 14 0 16,9-8-3-16,-19 24-1 15,1 3 0-15,-21 20 0 0,5 2-1 16,-12 21 2-16,0 1 4 16,-7 12 2-16,5-7-46 15,-5-1-35-15,7-15 0 16</inkml:trace>
  <inkml:trace contextRef="#ctx0" brushRef="#br0" timeOffset="-151588.2">17896 1524 336 0,'-2'24'164'15,"1"20"-19"-15,3 8-51 16,12 29-105-16,10 12 3 16,15 33-1-16,8-3 4 15,4 19 0 1,-1-12 3-16,3 11 2 0,-11-29 2 15,2-6-12-15,-6-30-55 0,4-10-75 16,-11-28-6-16</inkml:trace>
  <inkml:trace contextRef="#ctx0" brushRef="#br0" timeOffset="-151368">17771 1662 929 0,'9'17'108'15,"29"-7"126"-15,7 18-295 16,17 9 27-16,25 11 21 16,9 2 13-16,19 8 1 0,-10-8-17 15,4-4-91 1,-18-15-45-16,3-17-83 0,-20-22-78 15</inkml:trace>
  <inkml:trace contextRef="#ctx0" brushRef="#br0" timeOffset="-151151.58">18924 1235 457 0,'-3'-101'288'0,"-7"38"-37"16,-5 22-53-16,8 19-163 0,2 7-16 15,0 18-30-15,-6 24-10 16,-4 19-7-16,-8 38-5 15,-5 17 14-15,-5 32 5 16,8-4 10-16,2 7 11 16,5-29 2-16,5-2 2 15,9-34-8-15,-1-15-70 16,5-26-65-16,8-18-80 16,6-27-20-16,6-32-75 15</inkml:trace>
  <inkml:trace contextRef="#ctx0" brushRef="#br0" timeOffset="-150980.03">18764 1298 911 0,'-10'-49'186'16,"6"32"75"-16,3 9-299 15,6 12-14-15,10 20-10 16,5 11 7-16,13 33 9 0,1 16 31 16,9 25 8-16,-4-7 8 15,4 4 2-15,-7-25 3 16,9-7-31-16,-6-24-79 15,7-2-114-15,-2-12-18 16</inkml:trace>
  <inkml:trace contextRef="#ctx0" brushRef="#br0" timeOffset="-150605.04">19404 1401 750 0,'16'23'169'16,"-8"0"60"-16,6 17-206 16,4 11-47-16,11 17 5 15,2-1 6-15,14 1 0 16,-2-16 3-16,7-10-2 16,-5-16 4-16,2-12-1 15,-10-10 2-15,-2-12 1 16,-6-10 4-16,5-31 2 15,-4-15 3-15,-2-31-16 16,-6 3 0-16,-8-8 4 16,-13 25 3-16,-5 14 29 0,-3 29 29 15,-1 9 19-15,0 18-5 16,4 3-20-16,3 6-37 16,-1 5-22-16,4 4-25 15,10 5-28-15,5 5-22 16,9 3-47-16,7-6-57 15,13-2-38-15,0-6-32 0</inkml:trace>
  <inkml:trace contextRef="#ctx0" brushRef="#br0" timeOffset="-150330.77">20564 432 1376 0,'-10'-30'162'0,"-1"18"186"15,16 30-492-15,-7-14 98 16,2 11-10-16,0 25-8 16,4 16 6-16,5 37 15 15,6 9 23-15,8 14 5 16,6-20 9-16,10 2 2 15,0-27 3-15,9 6-9 0,0-19-60 16,4-1-214-16,-5-10-2 16,-13 0-133-16</inkml:trace>
  <inkml:trace contextRef="#ctx0" brushRef="#br0" timeOffset="-149585.2">20541 1175 892 0,'3'-4'102'0,"20"-10"122"16,12-1-277-16,24-9 17 15,17-1 29-15,24-5 1 16,-3 3 5-16,8-6 2 16,-15 4 0-16,-2 0-1 15,-17 5 0-15,-4-6 1 16,-18 4 1-16,-7-9 2 15,-16-2 5-15,-9-2 3 16,-10 2 4-16,-7 4 14 16,-9 6 2-16,-4 6 12 15,-4 4-5-15,-6 11-5 16,-3 9-20-16,-11 19-7 16,-2 16-18-16,-5 20-4 15,3 5 1-15,4 17 1 16,14-8 4-16,13-4 1 0,12-14 2 15,16 0-1-15,7-19-1 16,13-10-5-16,2-14 1 16,9-15 2-16,-7-17 3 15,7-13 3-15,-9-10 6 16,-1-13-1-16,-9 8-1 0,-5 3 9 16,-13 10 8-16,-5 8 8 15,-8 16 2-15,1 1-12 16,0 8-18-16,2 3-23 15,6 7-12-15,10 8-6 16,6 8 10-16,15 16 9 16,8 2 14-16,9 4 1 15,-3-5 7-15,7-8 0 16,-14-19 3-16,3-11 3 16,-9-11 4-16,1-16 4 15,-10-16 0-15,3-10-1 16,-9-10-4-16,2-20-6 15,-8 3-2-15,-4-2 3 16,-6 8 13-16,-7 7 30 16,-7 23 20-16,-2 7 24 0,0 18-4 15,1 5-19 1,3 5-40-16,2 7-53 0,3 5-34 16,-2-4-11-16,6 21 6 15,27 79 9-15,-6-19 39 16,8 9 9-16,4-8 10 15,7 3 7-15,-7-23 2 0,3-4-176 16,-8-5-80-16,-12-4-31 16</inkml:trace>
  <inkml:trace contextRef="#ctx0" brushRef="#br0" timeOffset="-149304.95">22164 1034 786 0,'10'-17'133'0,"11"-7"86"16,4 9-234-16,18-7-8 16,9 0 13-16,9-1 2 15,-2 8 4-15,5 4 0 16,-13 4 2-16,3 1 0 16,-9 0 2-16,0 1-2 15,-11 3 2-15,1 3-2 16,-5-1-1-16,7 6-3 0,-4 1-1 15,10 7-1-15,3 1 3 16,11 19 2-16,1 5 6 16,11 13-63-16,-8-1-68 15,1 3-79-15,-11-14-60 16</inkml:trace>
  <inkml:trace contextRef="#ctx0" brushRef="#br0" timeOffset="-149137.39">23033 446 797 0,'-2'-23'34'0,"4"23"105"16,6 23-250-16,6 16-62 16,6 7-20-16,14 28 41 15,5 7-68-15</inkml:trace>
  <inkml:trace contextRef="#ctx0" brushRef="#br0" timeOffset="-148394.45">23539 921 90 0,'24'-7'71'0,"2"-7"1"16,-4-1 9-16,0-5 35 16,-6-1 1-16,-1-2 3 0,-5 6-12 15,-2 0-4 1,-4 12-54-16,-1 2-23 0,-2 8-11 15,-1-5-10-15,0 1-22 16,8 24-1-16,21 42 9 16,-6-26 4-16,1-4 8 15,6-1 1-15,-1-2 1 16,5-6 0-16,-2-11 2 0,9-7 0 16,-2-6 0-16,5-11-3 15,-1-2 0-15,-5-12 0 16,-9-1 2-16,-7-6 11 15,-12 1 5-15,-9-2 43 16,-6 7 14-16,-13-9 13 16,-7 0 2-16,-14-10 7 15,-3 1-43-15,-7-4-12 16,7 11-15-16,1 7-18 16,7 17-11-16,0 10-9 15,5 8-7-15,-2 9-26 16,8 1-2-16,7 4-18 15,11-4-1-15,12-1-18 16,9-6 27-16,12-6 1 16,5-10 23-16,11-10 4 15,2-8 22-15,16-15-2 0,1-1 1 16,10-7-2-16,-3 4 1 16,6-1-3-16,-15 12-1 15,2 6-8-15,-12 10-1 16,2 11-5-16,-7 8 3 15,10 20 6-15,-4 6 6 16,5 6 1-16,-9-1 5 16,4 3 0-16,-12-13-4 15,8 0 2-15,-2-5 3 0,13-5 1 16,-3-11 0-16,6-8 3 16,-7-14 1-16,0-8 4 15,-12-1 3-15,6-11 12 16,-7-2 4-16,8-4 0 15,-1 2-3-15,23-1-6 16,5 8-11-16,23 4-9 16,1 12 1-16,27 5-2 15,-12 7 2-15,23 6 8 16,-6 4 5-16,12 6-10 16,-26-6-20-16,-3 2-232 15,-36 4 53-15</inkml:trace>
  <inkml:trace contextRef="#ctx0" brushRef="#br0" timeOffset="-147117.24">17210 1727 884 0,'-9'5'151'0,"3"4"90"16,8 5-267-16,3 14-5 15,3 13 9-15,2 25 4 16,7 11 8-16,10 31 2 16,3 1 1-16,12 28 1 15,3-5 2-15,7 17-1 16,-5-24 0-16,6 11 0 16,-9-29 1-16,1-2 1 15,-9-26 2-15,6-4 0 16,-6-24-1-16,5-7-1 15,2-18-5-15,9-12-5 16,0-15-1-16,16-16 0 16,0-17 2-16,20-23 4 15,1-11 4-15,23-19-1 16,-5 1 0-16,24-11 2 16,-7 10 0-16,27-11-1 15,-10 10-1-15,35-7 3 0,-11 12-4 16,30-10 0-16,-18 13-3 15,29-10-1-15,-22 11 3 16,26-4-3-16,-27 16 1 16,22 1 3-16,-24 13 1 15,19-6-5-15,-25 7 2 16,22-5-2-16,-22 7 0 0,27-1 2 16,-20 10 0-16,26-3 5 15,-20 9-1-15,20 1 1 16,-30 6 0-16,17 4 0 15,-31 9-1-15,14 3 3 16,-22 9 0-16,13 1 1 16,-28 2 0-16,23 5 0 15,-24 1-1-15,18 0 0 16,-8 3 0-16,22 9 1 16,-21 0-1-16,22 8 2 15,-21 1 3-15,19 2-1 16,-17-2-1-16,19 3 1 15,-20-3 0-15,25 9-3 16,-25-3 0-16,19 4 1 0,-13-5 0 16,21 2 0-1,-25-12 0-15,19 0 0 0,-23-7 0 16,13-3 0-16,-14-4 0 16,19-1 7-16,-16-3 4 15,34-5 11-15,-13-4 11 16,37-14 40-16,-16-5-7 15,16-16-2-15,-38-5-13 16,2-14-10-16,-47 3-35 0,-5-7 14 16,-29 14 8-1,-3-7 16-15,-26 10 10 0,-7-9 15 16,-17 5-7-16,-5-11 3 16,-9 5-13-16,-2-16-4 15,-4 11-17-15,-6-2 4 16,-6 1 1-16,-7-8 27 15,-4 15 8-15,-6-3 25 16,-1 7 3-16,-9-1-6 16,0 10-32-16,-12-5-18 15,-2 3-28-15,-13-5-21 16,-4 4-38-16,-12-4-11 16,5 12-8-16,-12 5-62 15,5 17-44-15,-5 20-82 16,4 17-91-16,-19 13-73 15,6-1-55-15</inkml:trace>
  <inkml:trace contextRef="#ctx0" brushRef="#br0" timeOffset="-145753.27">18187 1846 899 0,'-40'11'181'16,"-5"-7"89"-16,18-7-269 15,-17 6-8-15,-3 2-4 16,-6 0 1-16,5 1 2 16,1-3 6-16,8-3 10 0,1-5 7 15,8-4 1-15,-4-5-9 16,3-5-9-16,-4-10 5 15,1 3-5-15,-1-13-2 16,9 4 7-16,4-7-5 16,9 8-12-16,6-5-2 15,9 6-5-15,7-7-3 16,9 7 5-16,12-11 0 16,6 0 4-16,10-14 3 15,4 6 3-15,8-8-1 16,-2 10 2-16,10 5 0 15,-2 17 0-15,10 2-1 16,-1 11 3-16,14-3-2 16,5 6 4-16,20-8-1 15,-2-1 1-15,19-1 0 0,-7 3 1 16,13-3-3-16,-16 3 2 16,18-4-2-16,-11-4-1 15,14-12 2-15,-13-5-1 16,25-6-1-16,-19 9 1 15,12-5 4-15,-12 11-3 16,15 6 2-16,-24 6 0 0,16-6 3 16,-9 10-1-1,18 1 0-15,-17 0-1 0,25-2 2 16,-16 12-3-16,12-2 1 16,-24-2-1-16,17 2-1 15,-26 8-2-15,7-3-1 16,-19 2-1-16,18 7-1 15,-21 3 2-15,16-6 0 16,-10 3 0-16,21 3 1 16,-15-4 1-16,16-4 0 15,-9 0 2-15,19 1 1 16,-20-1 1-16,20-6 1 16,-14 3 0-16,14 2 1 15,-21-4-1-15,15-3 0 16,-18 4 1-16,8-3-2 15,-19 1 1-15,23-1 0 0,-13 4 0 16,14-4-1-16,-9 1 1 16,24-3 0-16,-19 4 0 15,12-5 2-15,-15-1-1 16,32-3 5-16,-23 0 3 16,31-12 6-16,-10 3-3 15,20-3 2-15,-32 3-7 16,29-1-2-16,-30 10-7 15,18-7 2-15,-16 3-4 16,15 7 3-16,-30-2-4 0,20 2 2 16,-21 11-1-16,7-1 2 15,-18 0 1-15,18 2 1 16,-21 0 0-16,5 0 1 16,-11 0-1-16,15 0 1 15,-20 1-2-15,6 0 1 16,-16 1 0-16,2 2 0 15,-22-2-1-15,0-1 1 16,-14 1 0-16,2 3 1 16,-10 3 0-16,-4 2 1 15,-12 3-1-15,-3-1 1 16,-10-5-1-16,-4-3 2 16,-4-3-1-16,-1 2 2 15,-2-4-1-15,6-4-44 16,5-1-168-16,6 5 40 0</inkml:trace>
  <inkml:trace contextRef="#ctx0" brushRef="#br0" timeOffset="-136156.16">30474 2559 46 0,'-12'-3'123'16,"-5"5"-36"-16,-1 3-6 16,-7 6 12-16,2 3-35 15,-1 6-9-15,3 1-10 16,-1 13-3-16,3 2-24 0,-3 12-11 15,0 3-2 1,-6 11-2-16,3-4 1 0,1 10 0 16,5-5 1-16,2 11-1 15,5-5 2-15,0 6-9 16,1-8-111-16,-2 2-3 16,-1-17-46-16</inkml:trace>
  <inkml:trace contextRef="#ctx0" brushRef="#br0" timeOffset="-135850.98">29775 2939 571 0,'4'-14'106'0,"0"8"48"0,2 19-171 15,1 11-7 1,1 9 3-16,-1 22 9 0,-3 8 8 16,-2 17 1-16,-6-4 3 15,1 7-2-15,2-14 0 16,6-5-8-16,10-18-3 16,18-11-3-16,9-20 0 0,21-15 1 15,6-17 6 1,17-20 5-16,3-10 1 0,22-20-67 15,-9-8-63-15,12-19-1 16</inkml:trace>
  <inkml:trace contextRef="#ctx0" brushRef="#br0" timeOffset="-134387.91">30091 1872 390 0,'-3'-15'26'0,"0"12"79"15,1-3-160-15,2 6 100 16,0 0-13-16,0 0-20 15,0 0-6-15,0 0-8 0,0 0-1 16,0 1-1-16,9 25 1 16,15 40 3-16,-12-25-1 15,2-1 0-15,2 2 1 16,1-7 0-16,4 2 1 16,-1-7-1-16,-2 1 2 15,-3-5-1-15,-5-2 1 16,-5-8 1-16,-5-2 3 15,-4-5 1-15,-5-3 2 16,-1-10-1-16,-6-1 0 16,1-6-2-16,-5-8-3 15,5-6-2-15,4-8 0 16,6-2-1-16,3-3 1 16,4 4 0-16,5-3 1 0,-1 9 0 15,1 3 0-15,0 8-1 16,2 0-1-16,-3 9-2 15,6 2-3-15,2 3-1 16,3 7 0-16,2 7 0 16,3 4 2-16,-2 11 3 15,4 5 1-15,-8 0 1 0,1 6 0 16,-3-5 0-16,-2 0-1 16,-2-8 1-16,0-2-1 15,-1-10 1-15,-2-3 0 16,0-7 2-16,0-4 0 15,-1-8 2-15,4-10 0 16,1-4 0-16,-1-11 1 16,-2 2-1-16,1-3 1 15,-3 8-1-15,0 3-1 16,-2 8-2-16,2 0-2 16,1 6-7-16,1 3-67 15,4 8-55-15,4 5-8 16</inkml:trace>
  <inkml:trace contextRef="#ctx0" brushRef="#br1" timeOffset="-126076.98">30139 2338 932 0,'-17'-14'219'15,"2"7"99"-15,9 2-287 0,2 0 14 16,1 3-16-16,-1-2-28 16,3 4-16-16,1 0-15 15,0 0-1-15,0 1 2 16,4 28 7-16,11 53 5 15,-4-30 14-15,3 9 2 16,2-6 1-16,0-2 0 16,0-15 1-16,-2-1 0 15,-5-11 0-15,-2-9-8 16,-4-8-6-16,0-2-11 16,-3-6-1-16,0-3-7 15,-1 1 9-15,-1-2 6 16,0-12 8-16,-1-25 1 15,-2-72 5-15,7 37-1 16,5 5 2-16,1-3 0 16,2 20 2-16,-1 5-1 15,0 11 2-15,1 5-1 0,0 13 0 16,-2 3-1-16,0 7 2 16,0 3-3-16,-1 4 0 15,5 11-2-15,3 11 1 16,8 17-2-16,2 5 0 0,1 14 2 15,0-2 3 1,0 7 1-16,-9-13 3 0,-1 4 4 16,-4-10 0-16,-4-4 1 15,-4-18-2-15,-1-6-1 16,0-13-4-16,3-14-7 16,1-10-6-16,6-20-5 15,1-7 0-15,3-10-1 16,-2 4 6-16,0-1 4 15,-7 16 4-15,1 4 2 16,-3 15 1-16,-1 7-1 16,-3 7-1-16,5 5-2 15,0 5-1-15,5 8-1 16,2 8 1-16,9 7-1 16,1 5 3-16,2 2 1 15,-2-2 1-15,3-2 1 16,-8-5 1-16,1-5 1 15,-5-5-1-15,-3-5-16 0,-1-6-13 16,2-14-94-16,0-10-112 16,2-23-5-16</inkml:trace>
  <inkml:trace contextRef="#ctx0" brushRef="#br1" timeOffset="-125722.41">30968 1900 427 0,'6'-1'71'0,"-1"10"47"15,0 4-127-15,1 11-2 16,3 6 6-16,1 9 4 16,-2-1 1-16,2 4 2 15,-2-9 1-15,1 0 1 16,3-7 1-16,0-2 1 16,-2-7 0-16,3-4 1 15,-3-4-1-15,3-5-3 16,-1-7-2-16,4-6-2 15,-2-1-1-15,2-10-1 16,-4 1 6-16,-3-3 36 16,-4 3 24-16,-5 0 31 15,-1 3 7-15,-2-2-2 0,1 2-37 16,0-2-28-16,2 3-32 16,0 2-64-16,3 7-20 15,6 7-4-15,4 10 0 16,9 7 1-16,6 6 41 15,7 5-97-15,1-5 1 16,4-9-54-16</inkml:trace>
  <inkml:trace contextRef="#ctx0" brushRef="#br1" timeOffset="-125469.99">31500 1385 656 0,'4'-36'145'16,"-8"22"66"-16,4 7-201 16,1 8-6-16,5 14-5 15,1 12-6-15,4 28-1 16,2 15 6-16,10 31 2 16,-1-1 4-16,1 10-3 15,1-21-2-15,0-1 0 16,-6-27-1-16,1 3-12 15,-3-16-34-15,3-5-144 16,-2-12-10-16,-2-10-81 16</inkml:trace>
  <inkml:trace contextRef="#ctx0" brushRef="#br1" timeOffset="-125043.14">31517 1924 342 0,'29'-26'72'0,"8"-1"36"15,0 3-103-15,11-10 0 16,1 2-1-16,1 1 0 16,-9 3-3-16,-2 0 2 15,-11 9 0-15,-3 1 6 16,-9 3 8-16,-1-1 25 15,-6 3 27-15,-2 1 48 16,-3 4 18-16,-4 1 34 16,-2 4-14-16,0-1-27 15,1 3-52-15,0 1-31 16,-1 0-45-16,-9 4-15 16,-13 1-3-16,-39 75 5 15,36-32 9-15,6 10-1 16,9-6 4-16,7 0-3 0,8-18-5 15,7-1-7-15,1-11-3 16,3-5-6-16,0-10-1 16,7-6-13-16,2-11-23 15,10-16-43-15,4-8-22 16,9-21-133-16,-1-6 7 16</inkml:trace>
  <inkml:trace contextRef="#ctx0" brushRef="#br1" timeOffset="-124830.7">32180 1556 246 0,'2'-15'212'15,"-2"5"-3"-15,-2 3-54 0,1 5-33 16,0 2-56-16,0 0-28 16,1 0-43-16,-2 0-8 15,1 1 1-15,0 12 1 16,0 14 7-16,-1 42 1 16,4-34 5-16,0 3-1 15,3-10 2-15,1-4-2 16,-2-7 1-16,2-3-25 15,-1-7-40-15,2-2-74 16,-2-7-61-16,6-11-4 16,0-8-70-16</inkml:trace>
  <inkml:trace contextRef="#ctx0" brushRef="#br1" timeOffset="-124206.23">32317 1480 67 0,'15'-34'101'0,"-3"12"-18"15,-1 8 21-15,-5 9-35 16,2 6-16-16,-1 2-16 15,7 6-10-15,1 5-20 16,4 11-2-16,0 3-1 16,0 6 2-16,-5 1-1 15,-3 2 0-15,-6-11 1 0,0-1 1 16,-1-8 0 0,-3-5 3-16,1-9-1 0,-2-3 3 15,1-3 0-15,-1 1-1 16,0 0-2-16,5-24 0 15,11-47-4-15,-5 26-2 16,-1 3-1-16,0 2-1 16,-2 11 1-16,0 5-1 15,-2 12 1-15,1 2 3 16,-3 8 0-16,5 5-1 16,0 7 1-16,5 6 0 15,2 8-1-15,3 11-1 16,2 1 0-16,4-1 1 15,-2-3 0-15,2-8-3 16,-5-9-2-16,1-10-3 16,-7-8 0-16,2-11 0 15,-3-9 2-15,2-11 1 0,1-8 2 16,2-23 0-16,0 1-1 16,-4-20 0-16,-4-5 0 15,-3 0 1-15,-7 15 1 16,-5-9 15-16,-1 24 47 15,0 11 32-15,-3 9 14 16,1 13 3-16,5 17-16 16,-3 10-55-16,0 4-35 15,-2 17-17-15,-3 8-4 0,-2 18 0 16,3 6 7-16,5 16 3 16,7-1 2-16,12 11-1 15,9-4 3-15,6 3-1 16,1-16 1-16,13-2-2 15,-5-21 2-15,7-7-94 16,-5-10-72-16,3 2-75 16,-16-7-92-16</inkml:trace>
  <inkml:trace contextRef="#ctx0" brushRef="#br1" timeOffset="-123960.03">32715 1225 868 0,'7'5'152'0,"7"-6"94"15,15-9-260-15,12-5 0 16,11-8 9-16,-4-1 5 16,7 0-19-16,-14 5-21 0,-4 5-30 15,-9 8-6 1,-5 6-10-16,-12 7 17 0,-11 15 14 15,-10 7 22-15,-13 15-72 16,-5 4-57-16,-19 21-6 16</inkml:trace>
  <inkml:trace contextRef="#ctx0" brushRef="#br1" timeOffset="-123653.79">30831 3085 1045 0,'2'-1'158'0,"11"-16"123"16,11-11-313-16,27-19 1 15,16-10 21-15,32-15 1 0,8 0-2 16,25-10 2-16,-8 6-4 15,24-9 3-15,-13 12 4 16,30-13 8-16,-9 5-4 16,22-10 3-16,-24 13 2 15,12-5 0-15,-30 19-2 16,-8 8-60-16,-28 18-79 16,2-3-135-16,-28 4-42 15</inkml:trace>
  <inkml:trace contextRef="#ctx0" brushRef="#br1" timeOffset="-117873.7">31594 2880 695 0,'-38'-16'141'0,"39"23"68"15,-2-6-214-15,1-4-4 16,0 3-5-16,0 2-1 15,0 7-2-15,3 25 6 16,5 61 4-16,-5-30 5 16,4 15 2-16,0-3 2 0,3 17 0 15,5-10 0-15,8 14-2 16,2-10-2 0,5 2 0-16,1-19-2 15,2-2-47-15,-5-17-41 0,3-1-101 16,-6-12-27-16</inkml:trace>
  <inkml:trace contextRef="#ctx0" brushRef="#br1" timeOffset="-117592.45">31597 2835 654 0,'-31'26'144'0,"7"-12"55"16,-1 23-187-16,-4 17-17 16,-12 35-1-16,-1 10 4 15,-8 25 1-15,3-10 0 16,5 10-2-16,8-21-16 15,1-2-96-15,11-22-79 16,6-11-4-16,11-31-121 16</inkml:trace>
  <inkml:trace contextRef="#ctx0" brushRef="#br1" timeOffset="-117378.02">31536 2841 664 0,'33'0'123'16,"-20"2"71"-16,10 4-206 15,7 4 9-15,15 6 0 16,2 0 1-16,16 9 0 16,1 1 2-16,14 8 3 15,1-1-13-15,12 8-181 16,-15-6 56-16</inkml:trace>
  <inkml:trace contextRef="#ctx0" brushRef="#br1" timeOffset="-103199.87">28281 7326 842 0,'-29'22'161'15,"-5"27"86"-15,-2 14-254 16,-10 36-5-16,-2 12 1 16,-5 23 0-16,10-18 2 15,3-1-2-15,14-34 5 16,14-14-6-16,16-31-3 15,12-11-6-15,9-14 3 16,20-7 1-16,1-7 7 16,18-8 7-16,-2-1 5 0,11-5 2 15,-13 4-1-15,1 3-2 16,-17 10-2-16,-4 10-3 16,-15 7-4-16,-7 16-3 15,-11 8-3-15,-11 13 0 16,-10 5 4-16,-13 10 5 15,-8-7 5-15,-8 0 6 16,4-17 2-16,2-12-43 16,12-20-172-16,6-26 42 15</inkml:trace>
  <inkml:trace contextRef="#ctx0" brushRef="#br1" timeOffset="-102766.16">28543 7662 209 0,'31'-1'40'16,"-6"18"24"-16,-4 8-63 15,2 14 4-15,1 9 1 16,4 15 4-16,-4 0-1 16,1 7 1-16,1-7-2 15,-2-4 0-15,-6-16-1 16,2-4 1-16,-5-14 0 0,0-5 3 15,-5-10-1-15,3-6 2 16,-1-8-1-16,5-15 1 16,3-14-3-16,6-21-1 15,-2-9-1-15,-1-21 0 16,-5 5-1-16,-7 1 33 16,-5 14 14-16,-4 7 5 15,1 21-1-15,0 7-3 16,3 10-36-16,3 6-20 15,0 6-6-15,8 9-8 16,2 8 0-16,10 17 3 16,5 9 5-16,10 11 3 15,-5 2 6-15,2-1 1 16,-10-16-1-16,-8-5-1 16,-10-14-10-16,-5-8-31 0,-8-8-100 15,-5-17 13-15</inkml:trace>
  <inkml:trace contextRef="#ctx0" brushRef="#br1" timeOffset="-102383.2">29260 7463 653 0,'-2'1'169'0,"4"1"41"0,10-1-176 16,10 3-45-16,15 3-1 15,9 3 6-15,13 5 2 16,0 2 3-16,0 7 1 15,-13-4 0-15,-2 4 0 16,-13-1-1-16,-7 1-1 16,-10 1-8-16,-7 7-59 15,-12 1-58-15,-10 5-21 16,-6-5 28-16,0-7 62 16,3-11 112-16,2-9 95 15,9-13 27-15,-1-14-25 16,2-6-54-16,2-17-52 15,4-2-35-15,6-17-6 16,5 1-2-16,14-14 0 16,4 8-6-16,8-5-15 0,-3 18-9 15,-1 9-46-15,-12 23-28 16,-3 9-40-16,-10 13 7 16,1 2 3-16,0 5 28 15,-3 2-31-15,0 0 50 16</inkml:trace>
  <inkml:trace contextRef="#ctx0" brushRef="#br1" timeOffset="-101981.02">29854 7239 428 0,'0'-1'342'0,"0"0"-48"16,0-2-92-16,0 1-67 15,-2 0-82-15,2 0-31 16,0 1-27-16,0 0-11 16,0 0-9-16,0 0-5 15,0 1 5-15,2 0 4 16,11 6 8-16,9 5 8 15,35 25 6-15,-32-20 3 16,-6-7-2-16,-2-3-3 16,-2-4-2-16,-2-6-3 15,-3-9-2-15,5-17-34 16,2-7-29-16,6-16-51 16,3-2-6-16,4-9 1 15,-6 16 34-15,1 1 36 16,-4 12 54-16,1 6 8 15,-7 12 1-15,1 2 1 16,-1 8-3-16,-1 5-2 0,-2 3-2 16,5 8-1-16,0 4-1 15,5 9 1-15,3 5 2 16,7 13 4-16,-2-1 1 16,3 3 6-16,-8-6 0 15,-2-3 3-15,-14-12-1 16,-1-2-7-16,-6-9-42 15,-12-2-118-15,-7-10 16 0</inkml:trace>
  <inkml:trace contextRef="#ctx0" brushRef="#br1" timeOffset="-101835.45">30596 6350 354 0,'15'1'65'0,"7"16"36"15,4 11-107-15,12 21-76 16,-2 7-21-16,8 13-20 16</inkml:trace>
  <inkml:trace contextRef="#ctx0" brushRef="#br1" timeOffset="-101543.17">31530 6321 608 0,'8'-15'350'16,"-9"7"5"-16,-4 2-152 15,-5-1-36-15,-5 1-76 16,-15 1-33-16,-16 10-76 16,-37 26-26-16,-3 9-6 0,-5 18-3 15,8 13 3 1,4 8 30-16,35-16 16 0,0 7-3 15,11-9 0-15,8-8-18 16,15-13-24-16,12-8-29 16,15-18-4-16,19-17-1 15,14-16-1-15,30-31-81 16,9-26-73-16,22-39-17 16</inkml:trace>
  <inkml:trace contextRef="#ctx0" brushRef="#br1" timeOffset="-101113.79">32002 4979 175 0,'-18'24'73'16,"-6"21"0"-16,-3 8-52 16,-2 20-5-16,2 4-15 15,-4 27 1-15,4 1 7 16,-5 28 35-1,3-4 9-15,5 18 8 16,8-25-1-16,6 1-7 0,12-31-34 16,7-11-1-16,5-33-5 15,5-8 8-15,4-19 3 16,10-14 6-16,0-13-4 0,12-20 3 16,1-17-8-16,14-30 1 15,-2-13-6-15,5-26-2 16,-9 5-5-16,-2-1 1 15,-16 18-4-15,-10 8 36 16,-12 26 8-16,-7 12 7 16,-4 15 2-16,-3 13 11 15,-2 12-46-15,0 11-25 16,0 13-9-16,-2 26-9 16,3 14-11-16,10 27 9 15,8 11 19-15,16 12 3 16,10-19 5-16,15 9-232 15,-2-20 78-15</inkml:trace>
  <inkml:trace contextRef="#ctx0" brushRef="#br1" timeOffset="-100712.45">28388 9809 339 0,'5'-65'228'16,"-4"32"-39"-16,-1 15-26 15,2 9-145-15,2 3-10 16,-1 5-13-16,10 8-10 16,5 10-4-16,19 25-2 15,6 14 7-15,12 30 7 16,-2 7 6-16,0 25 9 0,-10-9 4 15,-4 0-2-15,-10-24-1 16,3-1-184-16,-5-27 55 16</inkml:trace>
  <inkml:trace contextRef="#ctx0" brushRef="#br1" timeOffset="-100349.87">29112 9149 252 0,'5'15'90'0,"-9"19"3"15,-4 9-73-15,-4 23-4 16,-3 8-17-16,-11 24 5 16,-8 1 2-16,-12 20 2 15,-3-17 0-15,-8 4 12 16,5-26 12-16,7-12 88 15,14-30 26-15,6-9 19 16,14-16-5-16,5-9-15 16,6-5-92-16,1 1-39 0,-1-1-22 15,1 0-6-15,5 0-1 16,30-2 4-16,41-4 10 16,-18 3 1-16,1 0 0 15,12 2 1-15,-2-3 2 16,16 2-37-16,-4-4-72 15,18-3-155-15,-10-5-10 16</inkml:trace>
  <inkml:trace contextRef="#ctx0" brushRef="#br1" timeOffset="-100158.39">29723 9648 923 0,'-4'-16'308'0,"-1"5"37"16,7 14-260-16,-2-4-48 15,0 1-42-15,0 0-28 16,0 0-2-16,0 1 2 16,7 19 10-16,23 62 6 15,-8-31 16-15,5 9-44 16,-4-10-57-16,-3-8-208 16,-7-19 1-16</inkml:trace>
  <inkml:trace contextRef="#ctx0" brushRef="#br1" timeOffset="-99977.2">29694 9157 1086 0,'-4'-21'205'16,"-1"11"106"0,6 10-353-16,4 1-24 0,2 5-2 15,-7-6-5-15,7 6-34 16,29 27-86-16,36 46-17 15,-29-25-44-15,-5-3-101 0</inkml:trace>
  <inkml:trace contextRef="#ctx0" brushRef="#br1" timeOffset="-99333.37">30151 9602 437 0,'3'-9'300'0,"1"-7"-27"15,-8-6-103-15,-2-26-48 16,-5-15-77-16,-3-31-7 16,-4-4-30-16,1-15 1 15,-2 15 33-15,0 0 12 16,0 29 3-16,1 1 0 16,1 19-6-16,1 1-34 15,4 18-10-15,2 2 1 16,2 11 1-16,4 3-3 15,3 13-17-15,-1 1-45 0,4 6-15 16,-2-5-6-16,8 38 1 16,12 75 14-16,-5-26 44 15,4 20 9-15,-3-13 5 16,5-2 2-16,2-28 3 16,6-2-1-16,3-19 1 15,9-10-3-15,-1-16-1 16,11-16-3-16,0-15 1 0,10-22-1 15,-1-13 1-15,4-20-1 16,-12-6-4 0,-4-15-8-16,-16 4 1 0,-5-8 0 15,-11 11 3-15,-6-3 6 16,-6 18 6-16,-9 0 3 16,-3 12 3-16,-3 3 26 15,-1 14 21-15,2 6 41 16,2 13 6-16,1 10 8 15,2 7-25-15,-1 4-33 16,-1 7-56-16,-3 19-16 16,-3 8-13-16,-2 21-1 15,1 8 11-15,3 10 15 16,5-10 6-16,12 7 4 16,5-19 3-16,13-4-2 0,4-13 0 15,18-8 1-15,2-18-5 16,21-9-29-16,2-12-30 15,14-20-70-15,-8-13-35 16,15-18-139-16,-15-7-7 16</inkml:trace>
  <inkml:trace contextRef="#ctx0" brushRef="#br1" timeOffset="-98849.67">31583 8116 198 0,'8'-52'177'15,"-6"19"41"-15,-2 12 45 16,-1 11-30-16,-2 6 20 15,-2 5-59-15,-4 3-52 16,0 2-79-16,-10 5-21 16,-6 3-30-16,-12 11-9 15,-4 7-6-15,-10 16-1 16,3 5-2-16,3 12-1 16,14-4-2-16,8-1-11 15,14-19-23-15,12-5-17 16,14-18-6-16,11-6 2 15,7-12 12-15,13-12 17 16,-1-11 19-16,4-28 9 16,-4-17-1-16,-1-34-22 0,-8-12-27 15,-1-35-38-15,-14 14 0 16,-13-10 31-16,-9 27 68 16,-11 11 97-16,-9 40 52 15,-4 4 36-15,5 27-23 16,-3 4-27-16,4 9-68 15,-1 3-12-15,5 7-36 16,1 3-6-16,3 9-15 0,1 0-1 16,3 0-9-16,3 5-18 15,1-4-7-15,0 5-5 16,2 34 3-16,11 91 5 16,1-33 19-16,6 24 7 15,0-4 4-15,7 3 3 16,-2-24-36-16,10-6-129 15,7-26-198-15,11-40-15 16</inkml:trace>
  <inkml:trace contextRef="#ctx0" brushRef="#br1" timeOffset="-93617.03">21476 9673 416 0,'-25'11'112'0,"4"-3"31"16,6-2-111-16,3-1-25 16,7-2-2-16,4-2-6 15,1-1-13-15,0-1-3 16,0 0-1-16,4-1 1 16,26-11 9-16,49-61 7 15,-34 29 4-15,19-22 0 16,-1 0-2-16,18-21 0 15,-2 0-1-15,16-16 1 16,-5 10-1-16,15-15 0 16,-17 22 0-16,9-2-1 0,-17 20 0 15,-5 8-1-15,-22 21 1 16,0 2 0-16,-17 12 1 16,-2 1 0-16,-7 4 2 15,-1-1 0-15,-9 6-55 16,-3-7-76-16,-11 1 7 15</inkml:trace>
  <inkml:trace contextRef="#ctx0" brushRef="#br1" timeOffset="-92600.76">22011 8411 799 0,'-13'11'215'0,"6"-7"40"16,6-5-222-16,4 0-80 15,-3 0-3-15,0 0 1 16,1 0 11-16,27-6 9 16,42-16 23-16,-18 9 1 15,2 3 1-15,15 1 0 16,-8 7 0-16,9 5-1 0,-6 7 0 15,10 6-1 1,-6 5 1-16,14 10-1 0,-8 1 0 16,-1 7-4-16,-16-1-1 15,-7 9-2-15,-20-7-4 16,-11 4-6-16,-9-5 4 16,-8 6 0-16,-4-9 4 15,-4 6 5-15,-1-9 7 16,0-1 2-16,1-10 3 15,2-4-1-15,0-8 0 0,1 0 1 16,0-4-2-16,1 3 1 16,0-3 1-16,1-5 0 15,1 0 0-15,0 0 2 16,-2 0 3-16,2 0 18 16,0 1 17-16,0-1 11 15,0 0 0-15,0 0 0 16,0 0-19-16,0 0-17 15,0 0-9-15,0 0-1 16,0 0 1-16,0 0 7 16,0 0 4-16,0 0 4 15,0 0 0-15,0 0 1 16,0 0-6-16,0 0-2 0,0 0-4 16,0 0 0-1,0 0 0-15,0 0 5 0,0 1-1 16,0-1 4-1,0 0 1-15,0 0 3 0,0 0-4 16,0 0 1-16,0 0-6 16,0 0-2-16,0 0-6 15,0 0-2-15,0 0-3 16,0 0 0-16,0 0 0 16,0 0 0-16,0 0 1 0,0 0-1 15,0 0 1-15,0 0-1 16,0 0 0-16,0 0 0 15,0 0-1-15,0 0 0 16,0 0 1-16,0 0 0 16,0 0 1-16,0 0 0 15,0 0 1-15,0 0 0 16,0 0-1-16,0 0 0 16,0 0 0-16,0 0-1 15,0 0-1-15,0 0 0 16,0 0 0-16,0 0 1 15,0 0 1-15,0 0 1 16,0 0 1-16,0 0 2 16,0 0 1-16,0 0 1 15,0 0 0-15,0 0-3 0,0 0-2 16,0 0-4-16,-1 0-2 16,1 0-3-16,0 0-1 15,0 0-4-15,0 0-3 16,0 0-45-16,0 0-37 15,0 1-235-15,-1 0 4 16,-5 29-113-16</inkml:trace>
  <inkml:trace contextRef="#ctx0" brushRef="#br1" timeOffset="-90364.14">18049 16314 488 0,'-4'-7'189'0,"-9"-9"-1"16,-1-5-126-16,0-20-45 16,2-12-24-16,4-29-2 15,6-6 4-15,8-22-1 16,6-6 2-16,5-41 9 16,3 8 0-16,5-29 3 15,-2 6-1-15,4-22 0 16,0 18-8-16,1-30 2 15,1 17-2-15,5-29 4 16,-1 20-1-16,5-7 0 16,0 35-2-16,7-12 0 15,-6 33-2-15,7 7 2 0,-6 27-1 16,3-5 1-16,-11 34 0 16,1 7-1-16,-10 22 1 15,-5 9-38-15,-8 23-28 16,-2 10-101-16,-6 9-22 15,-1 12-56-15</inkml:trace>
  <inkml:trace contextRef="#ctx0" brushRef="#br1" timeOffset="-90010.07">18486 12565 434 0,'13'-11'146'0,"-6"4"41"15,-7 7-103-15,1 1-47 16,-3-1-7-16,1 0-5 16,-1 0-29-16,1 1-7 15,-14 31-2-15,-29 55-2 16,14-26 4-16,-10 13 2 15,1 1 6-15,-8 24 0 0,4-7 2 16,-7 12 0-16,5-2 1 16,-8 11-1-16,6-16 2 15,-7 10 3-15,7-14 0 16,-1-6 0-16,15-20-2 16,6-19-19-16,13-22-39 15,3-14-122-15,10-20 9 16</inkml:trace>
  <inkml:trace contextRef="#ctx0" brushRef="#br1" timeOffset="-89754.32">18312 12879 1 0,'49'-67'-1'0,"2"6"1"16,-4 9 0-16,2 3 1 15,-8 19 0-15,-3 7 2 16,-8 12 0-16,-1 7 1 15,-5 8 2-15,3 6 0 16,1 8-2-16,8 10-1 16,2 9-2-16,8 15-3 15,0 5-1-15,9 16 2 16,-6 1 0-16,3 14 0 16,-9-4 4-16,2 12 3 15,-8-10 2-15,8 10-13 0,-1-17 7 16</inkml:trace>
  <inkml:trace contextRef="#ctx0" brushRef="#br1" timeOffset="-83839.91">29143 8809 513 0,'-17'-5'173'15,"-5"5"27"-15,3 5-156 16,-14 7 7-16,-4 5-35 15,-18 16-8-15,-4 9-8 16,-16 17 0-16,-1 3-2 16,-24 24 1-16,5 1 0 15,-22 22 2-15,4 0-1 0,-19 31 4 16,15-6-2-16,-12 18 9 16,16-8 8-16,-18 20 12 15,16-22 0-15,-2 18 14 16,16-13-10-16,0 9-6 15,22-20-12-15,4 18-1 16,20-26-13-16,1 4 3 16,16-16-5-16,9 6 2 15,18-24-4-15,7 1 1 16,12-21-3-16,15 3 2 16,8-18-2-16,13 2 2 15,7-13-1-15,17-1 5 16,2-18 0-16,22-8 8 15,2-14 0-15,21-14 4 16,-8-7-6-16,22-12-1 0,-7-7-5 16,19-12-1-16,-6-2-2 15,30-9 2-15,-19 0-1 16,18-14 2-16,-16 1 0 16,22-21 2-16,-22-7 1 15,26-28 10-15,-13 6-5 0,16-22-3 16,-23 19-4-16,15-13 0 15,-22 14-10-15,13-15 0 16,-22 16 5-16,8-21 1 16,-18 6 0-16,9-11 0 15,-25 13 3-15,17-20-1 16,-16 17-1-16,12-2 1 16,-22 13 0-16,9-20-1 15,-17 19-1-15,6-22 1 16,-19 2 0-16,10-15 1 15,-19 22 0-15,4-17 2 16,-18 25-2-16,1-5 6 16,-16 23-3-16,-2 5 1 15,-15 27-1-15,-5 0 4 16,-12 20-5-16,-2-8 4 16,-5 5-1-16,-6-5 3 0,-3 12 7 15,-5-7 15-15,-5 14 17 16,-6-2 16-16,-1 9 27 15,-11-4 0-15,1 10-18 16,-14-3-31-16,-4 5-17 16,-17-4-32-16,-1 10-5 15,-20-1-12-15,6 11 12 16,-23 7-7-16,1 12-7 16,-29 17-22-16,10 13 9 0,-32 26 0 15,16 10 7-15,-17 16 7 16,15-3 19-16,-29 11 6 15,27-11 4-15,-24 18 7 16,17-15 2-16,-14 17 1 16,15 0-2-16,-27 31-2 15,19-14-8-15,-26 35-3 16,25-11 0-16,-8 4-1 16,25-24 0-16,-12 12 2 15,33-28-1-15,-3 3 4 16,23-22-2-16,5-1 4 15,28-16-29-15,-4 3-158 16,14-11-168-16,8-3-25 16</inkml:trace>
  <inkml:trace contextRef="#ctx0" brushRef="#br1" timeOffset="-83371.04">26764 11728 28 0,'15'44'104'0,"-6"8"6"16,-4 37 13-16,-9 13-10 16,-5 37-10-16,-8 1-53 15,-8 27-24-15,-4-20-15 16,-11 8-140-16,0-24 43 0</inkml:trace>
  <inkml:trace contextRef="#ctx0" brushRef="#br1" timeOffset="-83039.9">25911 11961 357 0,'11'-9'53'0,"18"21"40"16,10-3-111-16,29 3 3 15,6 2 7-15,29 2 0 16,3-2 7-16,27 1 3 16,-9-2-1-16,19 2 1 15,-15-1 1-15,7 1-2 0,-27-2 0 16,2 0-2-16,-24-4 1 15,-1-1-1-15,-19-5 1 16,0-2 3-16,-13-2 3 16,-3-2 5-16,-11-1 2 15,0-7 7-15,-4-5 1 16,15-16-119-16,-7-15 43 16</inkml:trace>
  <inkml:trace contextRef="#ctx0" brushRef="#br1" timeOffset="-76789.64">25303 13079 1058 0,'-13'-5'280'0,"-2"-1"85"15,9 1-317-15,-2 2-20 16,5 2-33-16,6 1-24 16,-3-2-12-16,0 1-2 15,1 0 10-15,4 1 1 16,18 0 13-16,51 12-1 15,-31 6 3-15,18 15 1 16,7 4 7-16,17 7 2 16,-9-6 4-16,6-10-4 15,-15-20 2-15,1-20-2 16,-14-20 0-16,12-30 3 16,-5-15 4-16,8-33 0 15,-3-1 3-15,10-27-2 16,-7 14 1-16,11-23-2 0,-5 22 1 15,3-11 0-15,-14 31 0 16,-4-3 0-16,-19 31 1 16,-4 9-1-16,-14 23-14 15,-7 8-122-15,-3 22-70 16,-6 26-94-16,-8 19-112 16</inkml:trace>
  <inkml:trace contextRef="#ctx0" brushRef="#br1" timeOffset="-76373.76">25294 13845 614 0,'30'-6'208'0,"1"-11"13"15,7 1-119-15,21-21-134 16,18-14 22-16,30-26 1 16,9-5 5-16,35-25 0 15,-11-2 1-15,33-23 5 16,-4 12 0-16,21-29 2 0,-27 12 0 16,16-13 2-1,-36 20-7-15,-2-20 3 16,-32 24-3-16,-3 4 3 0,-28 24 2 15,-7 8 6 1,-27 32 5-16,-11 14 13 0,-17 16 7 16,-7 8 45-16,-9 11 8 15,0 7 9-15,-2-1-11 16,0 5-13-16,2-2-57 16,0 0-54-16,-1 0-35 0,0 0-57 15,0 0-45-15,-2 0-144 16,-16 3 19-16</inkml:trace>
  <inkml:trace contextRef="#ctx0" brushRef="#br1" timeOffset="-74219.45">31586 4807 208 0,'42'-35'44'15,"-10"5"57"-15,-9 6-28 16,-4 2 75-16,-10 9 22 0,-5 5 26 16,-1 4-27-16,-2 4-32 15,-1 0-74 1,0 0-20-16,0 0-26 0,-1-1 7 15,0 0 0-15,-1 0 1 16,1 0-3-16,-1 0-6 16,-3 1-19-16,-35 1-6 15,-55 14-7-15,1 7-2 16,-10 8 3-16,-26 11 3 16,-5 8 3-16,-26 16 5 15,16 4 4-15,-30 18-2 16,5-2 0-16,-22 16-2 15,24-15 0-15,-27 20 2 16,21-9-3-16,25 22-1 16,-27-13 0-16,-25 29 0 0,23-17-4 15,-26 24 5-15,-24-12-1 16,32 23 1-16,26-21 0 16,-15 25 6-16,38-19-2 15,-12 15 1 1,23-21 1-16,-3 20-2 0,25-23-2 15,-7 14 3-15,25-17-2 16,0 12-1-16,15-25 4 0,1 7-3 16,25-23-1-1,4-2 3-15,16-24-1 0,6-1-4 16,11-14 0 0,5-1 0-16,8-9-1 0,4 7-3 15,4-7 1-15,5 4-2 16,4-2-1-16,3 3-2 15,1-8 4-15,6-2 0 16,1-10 2-16,7-3 0 16,0-11 1-16,10-2 0 15,-1-2 1-15,10-1-1 16,-4-2 2-16,11-3-1 16,-4 1 0-16,13-7 2 15,-2-2 1-15,23-9 3 16,1-4 0-16,20-11 2 15,-3 0-1-15,15-11 0 16,-12 5-3-16,8-4 2 16,-13 5-1-16,18-4 1 0,-6 4 0 15,17-4 0-15,-6-1 1 16,17-8 0-16,-17 2 0 16,11-12 1-16,-17 4 0 15,17-12 0-15,-14 2 0 16,17-13 0-16,-17 6-1 15,18-12 2-15,-16 5-1 0,19-16 0 16,-13 7 2-16,26-16 0 16,-25 6-2-16,19-25 2 15,-22 9 1-15,6-14-1 16,-26 13 0-16,13-18 2 16,-23 24-1-16,8-7-1 15,-15 16 1-15,4-20 2 16,-13 16-1-16,13-24 5 15,-7 9-1-15,11-31 2 16,0 14-1-16,6-10 0 16,-18 32-6-16,-2-13-1 15,-15 27-2-15,-5-5 0 16,-14 16-1-16,0-10 2 16,-13 20-1-16,-3-5 1 15,-6 13-1-15,1-10 1 0,-6 5-2 16,3-10 3-16,-6 13 0 15,-6-5 6-15,-9 11 4 16,-8 0 54-16,-8 16 15 16,-8-4 13-16,-1 13-2 15,-11-3-6-15,-4 6-54 16,-22-8-25-16,-3 7-13 16,-14 2-2-16,-4 6 0 0,-16 4-5 15,10 10 3 1,-21 2-11-16,-2 10 2 0,-26 19-90 15,-8 19-61-15,-47 39-201 16,-1 21-33-16</inkml:trace>
</inkml:ink>
</file>

<file path=ppt/ink/ink3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37:27.717"/>
    </inkml:context>
    <inkml:brush xml:id="br0">
      <inkml:brushProperty name="width" value="0.05292" units="cm"/>
      <inkml:brushProperty name="height" value="0.05292" units="cm"/>
      <inkml:brushProperty name="color" value="#00B050"/>
    </inkml:brush>
  </inkml:definitions>
  <inkml:trace contextRef="#ctx0" brushRef="#br0">5647 6254 387 0,'7'-4'75'15,"-6"3"34"1,1 1-117-16,-2 0-2 0,0 0 2 16,1 0-1-16,0 0 6 15,10 1 1-15,5 2 1 16,6 2 2-16,37 5 0 16,-29-11 0-16,1-2 0 0,8-3 0 15,0-2-1-15,7 1-2 16,-3 0-1-16,9 1-1 15,-6 4 1-15,9-2 1 16,-1 0 2-16,11-1 0 16,-3 1 2-16,17-3-1 15,-8 2-1-15,9-1 0 16,-9 2 0-16,5-2 0 16,-14 1 0-16,9 2-2 15,-9-2 0-15,12 5-2 16,-12-2 1-16,14-2 0 15,-9 1 0-15,9-1 3 16,-8 1 1-16,12 0 3 16,-11 0-1-16,5 1 1 15,-11 4 0-15,9-2-3 0,-12 3-1 16,11 3 0-16,-5-2-1 16,6-2-2-16,-7 3 1 15,5-2-1-15,-9 0 2 16,7 1-1-16,-7 0 0 15,11 1 0-15,-8 2 0 16,13-2 2-16,-7-2 0 16,13 1 2-16,-6-4 0 0,17-2 0 15,-13-3-1-15,10 0-1 16,-11 2-1-16,6-3 1 16,-9 4 1-16,12 4-1 15,-11 0 0-15,14 1 0 16,-3 3 0-16,16-3-1 15,-6-1 1-15,20-3 1 16,-9 0 1-16,23-4 2 16,-18 1 0-16,11-1-1 15,-17 3-1-15,10-2 1 16,-24 3-3-16,4 1-1 16,-20 0 2-16,1 1-1 15,-19 1-3-15,-1-2 2 16,-12 1 0-16,4-2-1 15,-10-2 2-15,4 3 1 0,-6 1 0 16,2-1 1-16,-9 0 0 16,9 4 0-16,-4-4-50 15,10 4-57-15,-5-1 0 16</inkml:trace>
  <inkml:trace contextRef="#ctx0" brushRef="#br0" timeOffset="4473.71">20855 6277 366 0,'-30'-11'83'0,"-5"0"32"15,1 2-87-15,0 0 3 16,5 3-2-16,2 2-1 15,12 0 2-15,2 2-18 16,2 2-11-16,4 0-11 16,6-1-8-16,2-2-8 15,-1 3-4-15,0-1-3 16,0 1 12-16,0 0 9 16,1 0 8-16,10 1 1 15,18 2 3-15,49 6 0 16,-28-6-1-16,14 3 1 15,1-2 1-15,12 0 1 16,-2 0 0-16,15-1 1 16,-6-4-2-16,12 0 0 15,-12-1-1-15,1-4-2 16,-16-1 2-16,0 0-1 0,-13 1 1 16,0 2-1-16,-8 5 2 15,6-4-1-15,-4 6 1 16,12-4-1-16,-4 1 0 15,11-2 0-15,-6 6 2 0,5-4-1 16,-12 4 2-16,1-1-2 16,-13-1 1-16,1-2-2 15,-7 0 0-15,5-1 0 16,2 2 0-16,14-4 2 16,-1-2-1-16,11 0 0 15,-7 0 1-15,3-6-1 16,-12 7-2-16,6-2 5 15,-11 0 0-15,4 4-2 16,-5 1 0-16,7 0 0 16,-9-1-3-16,5 4 1 15,-9-2 1-15,1 0 0 16,-11-2 1-16,-2 2 5 16,-10-2 5-16,1-3 7 15,-6 4 3-15,-1 0 1 16,-5 1-5-16,-1 2-5 0,-3 0-7 15,1-1-3-15,-5-1-4 16,0 0-32-16,0 0-113 16,0 1 26-16</inkml:trace>
  <inkml:trace contextRef="#ctx0" brushRef="#br0" timeOffset="6248.5">27195 6178 1106 0,'6'-3'246'15,"-6"0"103"-15,-1 2-348 16,1 0-27-16,-2 0-26 16,1 0-11-16,0 0-1 15,0 0 23-15,0-1 40 0,0 1 39 16,0 1 26-16,1-1 2 15,-2 0-6-15,2 0-25 16,0 1-36-16,0-1-33 16,0-1-15-16,0 1 4 15,2 0 0-15,24-1 20 16,56-6 10-16,-28 3 12 0,22-1-1 16,0 1 1-1,11 0-2-15,-5 4 0 0,14-3-1 16,-9 4 1-16,17-5-1 15,-2-1 5-15,23-3 0 16,-6-2 0-16,12 1-1 16,-13 4 0-16,16-2 2 15,-18 3 1-15,7 3-3 16,-11 0 3-16,17-3 1 16,-17 3-3-16,12-3 0 15,-11 1 2-15,10-3-1 16,-20 2 1-16,1-2-1 15,-17 2 0-15,-7-2-1 16,-20 4 3-16,-10 1 0 16,-19 1 3-16,-7 1 4 0,-10 1 3 15,-5-1 2-15,-3-1-1 16,-3 1 0-16,1-1-3 16,-4 1 3-16,0-1 4 15,0 1 10-15,0 0 4 16,0 0 3-16,0 0-3 15,0 0-3-15,0 0-12 16,0 0-7-16,0 0-16 16,0 0-67-16,0 0-83 0,0-2-194 15,0 0-26-15</inkml:trace>
  <inkml:trace contextRef="#ctx0" brushRef="#br0" timeOffset="7395.58">7225 7448 544 0,'-18'3'311'15,"1"-5"-53"-15,17-4-97 16,-8-6-411-16,1-3 51 16</inkml:trace>
  <inkml:trace contextRef="#ctx0" brushRef="#br0" timeOffset="8320.91">7177 7320 283 0,'0'-3'152'15,"-2"1"-28"-15,2 3-74 16,0-1-37-16,0 0-31 0,2 0-1 16,1 0 7-16,22 7 7 15,34 13 4-15,-25-10 0 16,-1 2 1-16,10 3-1 16,-1-2 0-16,13 5 0 15,-4-2 0-15,11 0-1 16,-4-2 1-16,9-2 0 15,-6-1 0-15,13-1-1 16,-7-2 1-16,9-2 0 16,-6-1-1-16,10-3 2 15,-9-3-1-15,14-2 2 16,-9 2-2-16,8-2 0 16,-12-1 0-16,9 0 0 15,-13-3 0-15,9-2 0 16,-7-1 0-16,7 0 0 15,-11 1 1-15,6-2 0 0,-8 5 0 16,8-3 1-16,-7 5-1 16,14 3 4-16,-6 2-2 15,7 1-1-15,-10 2-1 16,8-2-1-16,-14-2-2 16,12 0 1-16,-9-2 1 15,4-2 1-15,-9 1 1 0,9-3-1 16,-14 0 1-16,11-3 0 15,-3 2 0 1,12-1-2-16,-9 2 1 0,13 2-1 16,-9-1 0-16,13 0 0 15,-12 1 1-15,16-3 0 16,-10-1 0-16,5 2 0 16,-14 1 0-16,7 0 1 15,-12 0-1-15,9 2 0 16,-10 0-1-16,7 2 0 15,-13 0 1-15,9 2-1 16,-10 1 0-16,8 2 0 16,-1-1 0-16,7 4 1 15,-10 0 0-15,6 0 0 16,-10-2 0-16,0-1 0 16,-10-1 0-16,4-3 0 0,-7-2 0 15,5 1 0-15,-6 1 0 16,6 0 1-16,-10 0-1 15,1 0 1-15,-7-1 0 16,2 0-1-16,-3-1 1 16,8-2-1-16,0 0 0 15,5-2 0-15,-4 1 0 16,0 1 1-16,-10 0 0 16,-1 2 0-16,-8 1 0 15,-1 0-1-15,-5-1 0 16,4 2 0-16,-1-1 0 0,4 1 0 15,-2-1 0-15,4 0 1 16,-5-1 0-16,0-1 2 16,-7 1 0-16,1 1 7 15,-8 1 43-15,0-1 37 16,-4 1 6-16,-2 0 8 16,0 0-7-16,0 0-42 15,0 0-38-15,0 0-12 16,0 0-12-16,1 0-95 15,19 5-116-15,52 19 5 16</inkml:trace>
  <inkml:trace contextRef="#ctx0" brushRef="#br0" timeOffset="10104.03">17012 7290 880 0,'10'-2'155'0,"-3"-2"95"15,1-1-260-15,7-4-13 16,6-3 13-16,8-1 2 0,-1 0 1 16,6-2-1-16,-4 2 3 15,8 1-2-15,0 2 3 16,13-3 2-16,1 1 0 15,11 2 0-15,-5-2 1 16,4 3-1-16,-9 2-2 16,5 4 0-16,-9 0 1 15,12 2 1-15,-2 0-1 16,13 2 0-16,-2-1 2 16,13 1-1-16,-2 3 4 0,12-3-3 15,-11-1 2-15,8 3-1 16,-13 3 0-16,-3-3-3 15,-13 3 0-15,8 3 1 16,-9-2-1-16,15 0 0 16,-4 3 1-16,11-1 1 15,-8-1 1-15,14-2 0 16,-10-3 5-16,10-2-3 16,-12-1-1-16,3 0-1 15,-14 0 0-15,3 1-3 16,-12-1 1-16,11 2 2 15,-5-1 0-15,11 3 0 0,-12-1 0 16,14 0 1 0,-10-2 0-16,14 0 0 15,-4-3 2-15,16-1 0 0,-10-2-2 16,8 2 0-16,-15-3 0 16,0 0-1-16,-14 4-1 15,5 1 1-15,-11-1-1 16,8 2 1-16,-5 0 1 15,28-2 3-15,-2-1 1 16,20-1 1-16,-5 1-1 0,4-3-1 16,-29 4-6-16,-3 0 1 15,-20 0-3-15,-2 1 1 16,-7 1 1-16,8 1 1 16,-5-1 0-16,5 1 1 15,-7-2-2-15,9 1 1 16,-4 0 0-16,12 1 1 15,-3 0 0-15,9 1 0 16,-7 1 0-16,-1-1 0 16,-11 1 0-16,-1-1 0 15,-12 1-1-15,-2 1 2 16,-7 1-1-16,1-3 1 16,-5 1 1-16,0 1 1 15,-5-3 1-15,0-1 2 16,-7 0 0-16,1 1 2 15,-3-1-1-15,-1 1 1 0,0 0-1 16,-5-1 7-16,0 0 4 16,0 0 10-16,0 0 0 15,0 0 7-15,0 0-2 16,0 0 10-16,0 0-1 16,1 0 8-16,-1 0-4 15,0 0-5-15,0 0-16 16,0 0-8-16,0 0-13 0,1 0-5 15,-1 0-5-15,0 0-61 16,0 0-54-16,1 0-210 16,1 0-6-16</inkml:trace>
  <inkml:trace contextRef="#ctx0" brushRef="#br0" timeOffset="11343.69">25030 7456 1176 0,'0'11'199'15,"1"-5"99"-15,4-7-382 16,20-5-20-16,12 0 3 16,16-4-17-16,6-2 27 15,10 0 22-15,-16 1 24 16,-3 2 12-16,-14 2 23 15,5 0 11-15,-8 0 8 0,9-1 4 16,0 1 0-16,15-1-1 16,-3 1-3-16,13-1-2 15,-3 0-2-15,14 0-3 16,-6 1 1-16,18 0 0 16,-6 0-1-16,17 3-1 15,-12-1 1-15,9-1-3 16,-13 3 0-16,4-1 0 15,-16 2 1-15,12-2-1 16,-9 0 2-16,15-1 0 16,-1 2 1-16,18-4 0 15,-8 0-1-15,14 0 0 16,-11-3-1-16,8-2-1 16,-16 5 2-16,9-2-1 15,-15 2 0-15,2 3-1 16,-15 3 1-16,-1-1 0 15,-16 2 1-15,3 0 0 0,-9-1 1 16,8-1 0-16,-2 1 1 16,10 3-1-16,-10 0 0 15,-5 3-1-15,-16-2 0 16,-9 1 5-16,-17-4 5 16,-6 2 15-16,-2-2 10 0,-5 1 8 15,1-1-1-15,0 0-5 16,-1 0-16-16,-1 0-32 15,2 0-64-15,-1-1-198 16,-1 1 23-16</inkml:trace>
  <inkml:trace contextRef="#ctx0" brushRef="#br0" timeOffset="12396.57">3235 8768 1049 0,'-5'0'217'0,"-3"-3"93"15,4 1-329 1,3 1-27-16,-1 0-9 0,2-1-3 16,2 1 8-16,0-1 14 15,24-11 25-15,41-42 1 16,-35 38 2-16,11-1-2 16,-3 6 0-16,15-2-1 15,2 4 5-15,18-3-2 16,-1 6 3-16,17-2 1 15,-7 3-1-15,15-1 1 16,-11 2 0-16,10-3 0 16,-10 4 0-16,7-5 2 15,-13-1-1-15,8-2 1 16,-15 0 2-16,-3-4 0 16,-22 2 0-16,-6 3 2 15,-20 3 0-15,-6 1 5 0,-10 2 4 16,-1 4 22-16,-5 0 16 15,-2 1 17-15,0 0 0 16,0 0 2-16,0 0-21 16,-1 0-16-16,1 0-19 15,-1 0-13-15,-1 0-9 16,2 0-144-16,0 0-167 16,-1 1 5-16</inkml:trace>
  <inkml:trace contextRef="#ctx0" brushRef="#br0" timeOffset="14537.98">8547 8619 788 0,'8'-5'90'15,"6"3"110"-15,6-3-244 16,17-3 14-16,8 0 26 16,18-1 2-16,2 1 2 15,12 1 1-15,-9 5-1 0,12-1 0 16,-8 2 2-16,12-2-2 16,-4 3-1-16,10-6-1 15,-13 1-3-15,7 1-3 16,-14 0 1-16,8-5-3 15,-10 3 2-15,15-3 0 16,-9 1 3-16,18-5 4 16,-6 2 0-16,21-2 3 15,-10 2-1-15,12-1 1 16,-15 4-4-16,13 5 1 16,-16 3-2-16,12-2 1 15,-6 5 0-15,10-3 1 16,-12 0 0-16,14-1-2 15,-17-1-1-15,12 0 0 16,-12 0 0-16,16-1 0 16,-14 0 4-16,15 2-1 0,-11 0 2 15,17 4 0-15,-15 2 0 16,11 4-1-16,-11 3 2 16,12 3-2-16,-12 1 0 15,14-3 0-15,-13-2 0 16,17-3 1-16,-8-3-1 0,12-2 1 15,-13-2 0 1,13 3 1-16,-17-2-3 0,15 4 2 16,-21-3-1-16,10 6 1 15,-11-2-1-15,15 3 1 16,-15-2-2-16,15 2 2 16,-8-2-1-16,17-1 0 15,-13-6 1-15,12-2 1 16,-11-1-1-16,9-4 1 15,-21-1-1-15,8 6 1 16,-18 1-2-16,4-1 2 16,-16 1-2-16,12 0 0 15,-11 0 1-15,13-2-1 16,-14 1 0-16,9 0 1 16,-14-1 0-16,4-4 0 15,-16 2 0-15,7 1-1 16,-12 2 0-16,5 1 1 0,-13 2-1 15,10 1 0-15,-6 0 0 16,11 1 1-16,-4 0-1 16,13-2 1-16,-7 1 1 15,5-3-1-15,-10 0 0 16,5-3 0-16,-13 1 0 16,2 0-1-16,-10 1 1 15,3 1 0-15,-12-3 1 16,1 3 0-16,-11 0 1 15,-3-1 2-15,-6-1-1 0,-1 3 1 16,-4-2-2-16,3 2 0 16,-3 1-2-16,4 1 1 15,-3-1-1-15,0 0 2 16,-2-2 0-16,-1 1 0 16,-6 2-8-16,2-1-193 15,-3-2 60-15</inkml:trace>
  <inkml:trace contextRef="#ctx0" brushRef="#br0" timeOffset="15468.89">19111 8748 1290 0,'-9'3'219'15,"12"-3"122"-15,-3 0-423 16,7-1-51-16,-6 0 1 16,24-2 33-16,65-17-8 15,-26 6 51-15,10-3 19 0,-11 4 16 16,0 1 3-16,-12 2 15 16,11 0 5-16,-7 4 0 15,16-6 2-15,7 0 1 16,12-1-1-16,-6 4-1 15,14-5-2-15,-8 7 0 16,12-2-2-16,-11 2 1 0,12-1 0 16,-14 2 0-16,9-3 1 15,-11 2 3-15,14-2-2 16,-10 1-1-16,17-1 1 16,-11 1-1-1,8-2-1-15,-7 1 3 0,14-2-1 16,-13-1-1-16,13-1-1 15,-14 2 0-15,9-3-2 16,-15 4 1-16,13-3 1 16,-12 3 0-16,13-3 1 15,-10 1-1-15,17 0 1 16,-15 1 0-16,9-1 1 16,-12 1 2-16,7 1 1 15,-20 3-3-15,12 0 0 16,-10 4 1-16,9 0-5 0,-12 2 1 15,10 0 1-15,-16 1 1 16,1-2 1-16,-14-1 4 16,-3 2 36-16,-16-1 7 15,-4 1 7-15,-11 0 5 16,-5 1 9-16,-8 1-34 16,-3 0 2-16,-4 0-3 15,-1 0-3-15,0 2-9 16,-1-1-4-16,-3 0-9 15,-3-2-9-15,0 0-8 0,0 0-55 16,0 1-278-16,2 2 72 16</inkml:trace>
  <inkml:trace contextRef="#ctx0" brushRef="#br0" timeOffset="20410">14818 9708 454 0,'-14'-1'163'16,"6"0"14"-16,3 1-120 15,4 0-32-15,0 0-16 16,0-1 19-16,1 0 15 16,0 1 18-16,0 0 4 0,0 0 1 15,0 0-21-15,0 0-20 16,0-1-22-16,0 1-12 16,0 0-8-16,0 0-3 15,0 0 2-15,1 0 2 16,6 0 8-16,17 1 2 15,37 3 4-15,-28-3 0 16,-2 2 0-16,12-1 0 16,-5 3-1-16,14 3 1 15,0 0 1-15,7 3-1 16,-2 1 1-16,11 3 1 16,-10-1 0-16,13 3 0 15,-4-3 0-15,6 1 2 16,-10-5-1-16,9 1 0 15,-10-6-1-15,10-1 0 16,-10-2-1-16,14-1 0 0,-9-1 0 16,6 1 0-16,-11-1-1 15,7 3 0-15,-10 1 1 16,11 3-1-16,-3 2 2 16,12 2-1-16,-9-1 2 15,11-4-1-15,-6-3 0 16,9-5 1-16,-8-2-1 15,11-3 0-15,-12 1-1 0,8 0 0 16,-10 3 2-16,11 0-1 16,-7 3-1-16,12 0 2 15,-10 1-2-15,16-1 3 16,-7 0 2-16,12-2-1 16,-13 1-1-16,1-1 1 15,-20 2-4-15,-1-1-2 16,-16 3 1-16,9 1 1 15,-4-2 0-15,12 2 1 16,-8-1 0-16,7-1 0 16,-7 2 0-16,11 0 0 15,-9 0-1-15,15 3 1 16,-3-1 0-16,10 1 3 16,0 1 1-16,14-3 1 15,-11 1-1-15,6-2 0 0,-12-3-4 16,-6-3 0-16,-19-2 1 15,10 1 0-15,-4-2 9 16,13 1 3-16,-5 2-1 16,12 0-1-16,-13 3-1 15,5 2-8-15,-14 0-4 16,8-2 3-16,-10-1-1 16,9-3 2-16,-12-2-1 0,4 2 1 15,-11-2 0-15,5 0 1 16,-9 1 0-16,6-2-1 15,-7 0-1-15,12 1-1 16,-5 0-2-16,10 3-1 16,-2 0 2-16,5 1 1 15,-8 1 0-15,1-1 1 16,-6-1 0-16,6 0 0 16,-5-1 0-16,18 0 0 15,-2 0-1-15,10 0 1 16,-8 0-1-16,10 0-1 15,-17 1 1-15,4 1 0 16,-12 3 0-16,-1-1 2 16,-14 1 0-16,-4 2-1 15,-12-3 1-15,-4 0-2 16,-6 1 0-16,-2-2 5 0,0 1-44 16,6-3-203-16,7-2 59 15</inkml:trace>
  <inkml:trace contextRef="#ctx0" brushRef="#br0" timeOffset="22420.08">23877 9886 1018 0,'-3'4'235'0,"0"-2"70"16,3-2-314-16,0 0-52 16,0 0-17-16,0 0-3 15,0 0 16-15,1 0 12 16,2 0 40-16,14 1 6 15,0 0 2-15,41 5 0 16,-35-3 2-16,9-1-3 0,3 2 1 16,10-2-1-16,1 1 1 15,12-1-1-15,-3 0 2 16,20 4 0-16,0-1 2 16,23 0 0-16,-1 2 2 15,19-2 2-15,-8-2-2 16,17-2 0-16,-13-2 1 0,12 0-2 15,-11-1 2-15,21-2-1 16,-13 0 1-16,17-2-1 16,-10-2 0-16,19-5-2 15,-16-1 5-15,23-3-4 16,-17 1 1-16,15-3 1 16,-18 1 1-16,14 0-4 15,-21 3 1-15,18 0 1 16,-10 2 1-16,22 3-2 15,-20 0 1-15,20 2 1 16,-21 0 0-16,12 2-1 16,-23 0 1-16,25-1 0 15,-16 1 0-15,14-1 0 16,-18 0 0-16,11 1 0 16,-30 2 0-16,12-1 0 15,-21 3 1-15,11-1 0 0,-13 1 1 16,4 1-1-16,-20 1 1 15,1 0-1-15,-21 1 2 16,-9 0-1-16,-13 2 1 16,-8-1 2-16,-13-1 1 15,-5 0 1-15,-6 0 1 16,-5 0 0-16,-2 1-1 16,-1-2-4-16,-2 0-107 0,-1 0-143 15,0 0 9 1</inkml:trace>
  <inkml:trace contextRef="#ctx0" brushRef="#br0" timeOffset="23896.56">3332 11446 130 0,'-4'7'61'0,"7"-5"-24"15,0-6-7-15,-3 3-61 0,1 0 5 16,14-9 18-16,9-2 11 15,43-49-1-15,-37 36-3 16,6-3-1-16,-3 7 0 16,12-3 1-16,-2 6-1 15,9-4 1-15,-1 3 0 16,12-5 0-16,-5 1 0 0,10-1-1 16,-4 3 2-16,14 0-1 15,-9 6 2-15,10 0 1 16,-6 4 0-16,12-2 2 15,-9 2 0-15,15-4-1 16,-8 2 0-16,11-2-1 16,-12 3-2-16,9-4-3 15,-12 6-2-15,10-2-2 16,-12 1-2-16,12-2 0 16,-9 5 1-16,7-1 0 15,-5 2 3-15,10 1 2 16,-8 3 1-16,13 0 1 15,-3 1 6-15,16-2-2 16,-4 1 0-16,22 1 7 16,-5 3-4-16,13 5-8 15,-16 3 3-15,18 6-3 16,-16 1-7-16,15 1 4 16,-12 0 1-16,21 0-2 0,-13-7 1 15,22-2 0-15,-9-2 4 16,17-1 0-16,-14 1 3 15,19 4 0-15,-21 1 2 16,10 3-6-16,-19 0 1 16,18-2 0-16,-20-4 0 15,22-6-3-15,-14-5 4 16,22-9 1-16,-20-5 0 16,20-7 3-16,-25-1 1 0,6-2 1 15,-26 0-2-15,3 3 1 16,-32 4-2-16,-4 2 0 15,-26 6 0-15,-7 5 1 16,-19 3 0-16,-3 0 2 16,-6 3 1-16,2 2 2 15,0-1 0-15,15 1 7 16,5-1-54-16,19-6-2 16,-7-8-12-16</inkml:trace>
  <inkml:trace contextRef="#ctx0" brushRef="#br0" timeOffset="37510.12">3110 4258 919 0,'-6'-21'246'0,"-11"8"76"15,0 2-276-15,-5 0-22 16,-2 1-26-16,-7 2-37 16,0 4-13-16,-11 7 4 15,-5 7 14-15,-20 12 7 16,-4 6 20-16,-23 14 9 16,3 5 0-16,-15 17 5 15,9 9-1-15,-12 21 2 16,11 5-3-16,-5 25 0 15,18-3-4-15,3 19 0 16,21-7-3-16,6 26 2 16,14-10-3-16,5 29 1 15,13-9 1-15,4 31 0 0,11-16-2 16,11 23 1 0,10-28 1-16,15 16-2 0,13-33 0 15,14 17 3-15,5-25-2 16,13 17 0-16,-4-22 1 15,11 18-2-15,-3-22-3 16,4 23 1-16,-9-14 1 16,2 23 1-16,-14-10 6 0,-9 28 1 15,-16-19-3-15,-8 21 2 16,-18-26-1-16,-18 10-6 16,-10-32 1-16,-15 3 2 15,-9-29 0-15,-16 8 2 16,-4-26 2-16,-21 4 3 15,-1-21 1-15,-20 1 1 16,4-22 1-16,-23 6-1 16,5-10-3-16,-13 1 8 15,10-16 15-15,-2-12 47 16,29-21 34-16,8-15 48 16,21-13-10-16,6-13-14 15,17 1-50-15,7-6-35 16,10 2-48-16,8 0-8 15,11 7-9-15,3-5-9 16,9 2-8-16,16-7-3 0,13 3 4 16,22-2 2-16,17 7 10 15,37 2 7-15,6 16 4 16,32 10-5-16,0 15 6 16,23 31-5-16,-9 19 0 15,27 38-4-15,-21 19 3 16,28 48-3-16,-22 4 4 0,26 50 1 15,-26-13 5 1,36 44 8-16,-20-28 0 0,52 31 4 16,-16-42-2-16,66 10-60 15,-4-54-93 1,90-45-213-16,-23-79-20 0</inkml:trace>
</inkml:ink>
</file>

<file path=ppt/ink/ink3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38:15.021"/>
    </inkml:context>
    <inkml:brush xml:id="br0">
      <inkml:brushProperty name="width" value="0.05292" units="cm"/>
      <inkml:brushProperty name="height" value="0.05292" units="cm"/>
      <inkml:brushProperty name="color" value="#00B050"/>
    </inkml:brush>
  </inkml:definitions>
  <inkml:trace contextRef="#ctx0" brushRef="#br0">15028 6033 545 0,'-12'7'166'0,"2"-4"26"16,2-4-139-16,1 2-72 16,1 2-5-16,0-1 1 15,3-1 2-15,2-1 2 16,-1 0 15-16,1 0-9 15,1 0-7-15,0 0-13 16,0 0-1-16,1 0 0 16,1 0 12-16,26 4 7 15,44 6 11-15,-20-7 1 16,3 2 1-16,17 0-1 16,0 2 2-16,25-1-1 15,-2 0 1-15,14 2 0 16,-10 0 1-16,12-1-1 0,-21-1 0 15,8 1 0-15,-17-2 1 16,7-2 1-16,-15-3 1 16,4 2 0-16,-13-3 0 15,0-1 0 1,-12 2-1-16,-4 0 0 0,-11 0-1 16,-2 0 0-16,-6 0 0 15,4 1-46-15,1 0-88 16,9 3 15-16</inkml:trace>
  <inkml:trace contextRef="#ctx0" brushRef="#br0" timeOffset="547.88">18773 6435 1025 0,'10'6'182'0,"2"-7"103"16,7-4-303-16,16 2-33 15,12-1 12-15,10 1-29 16,-2 2-3-16,2 1-3 15,-11-1 14-15,-3-2 6 0,-9 2 33 16,6-6 12-16,-7 0 9 16,5-1 0-16,-2 1 1 15,9-2-1-15,-1 5 1 16,11-1-1-16,1 3 0 16,20-1 0-16,1 3 1 0,16-1-2 15,-4 2 1-15,10-2 1 16,-13-1-1-16,7-2 0 15,-15 0 0-15,7-3 1 16,-12 3-1-16,4 0 0 16,-9 1 1-16,1 1-1 15,-12 2 1-15,4-2-1 16,-14 2 1-16,-4 0-1 16,-11 0 0-16,-3 1 0 15,-8 1 0-15,1 2 0 16,-3-1 0-16,7 0-14 15,0-3-38-15,13-5-67 16,4-2-72-16,12-2-16 16,-1 1-72-16</inkml:trace>
  <inkml:trace contextRef="#ctx0" brushRef="#br0" timeOffset="1050.54">22133 6333 467 0,'9'0'113'0,"-4"-1"36"0,6 2-132 15,8-1-19-15,6 0-2 16,1 2 0 0,9 1 0-16,-3 0 3 0,1 0-1 15,-3 2 2-15,4-5 0 16,0 0 1-16,13-2 0 15,2-3 1-15,16-3 3 16,0 2-1-16,14-1 4 16,-11 3-1-16,11 0-2 15,-8 1-1-15,9 1 0 16,-16 1-4-16,8 0-1 16,-14 0 2-16,0 2 0 15,-12 0 2-15,-3-1 8 16,-13 1 9-16,1-1 18 15,-9 0 8-15,-6-1 6 16,-3 1 4-16,-5 0 20 0,-5 1-5 16,-1 2 8-16,-2-4-2 15,0 1-6-15,0 0-28 16,0 0-12-16,-1 0-16 16,1 0-4-16,0 0-7 15,0 0-1-15,0-2-1 16,0 2-1-16,-1-1-4 15,1 1-36-15,-1-1-28 16,0 1-112-16,0 0-112 16,0 0-2-16,-2-1-112 0</inkml:trace>
  <inkml:trace contextRef="#ctx0" brushRef="#br0" timeOffset="3464.89">7333 7641 362 0,'6'-1'142'16,"1"-2"-2"-16,10-1-63 16,9-2-93-16,15-1 9 15,4 3 6-15,15-2 1 16,-1 0 0-16,10 1 0 0,-10 0-1 15,12-2 0-15,-7-1-1 16,7 0 0-16,-13 1 0 16,9 1 0-16,-15 3-1 15,5 0-2-15,-7 3-1 16,13 0 0-16,-4 2-1 16,13-2 1-16,-4 0 1 15,15 3 1-15,-7-2 1 16,12 4 3-16,-5 1 0 15,10 2 0-15,-15-4 0 0,7 5 0 16,-13-3-3-16,7-1 2 16,-5-1-1-16,12 1 0 15,-9-4 0-15,14-1 0 16,-12-2-2-16,12 0 0 16,-10-2-1-16,8 0 2 15,-12 1 0-15,11 1 2 16,-12 1 0-16,17-2 1 15,-7 6 0-15,14 0 1 16,-8 2-3-16,19-1-1 16,-13 2-1-16,11-2-1 15,-13-3 0-15,11-1 1 16,-17 1 3-16,6 1-2 16,-14 3 1-16,9 0-3 0,-14 1 2 15,16 0-1-15,-6-2 1 16,17 1 2-16,-6-1 2 15,15 1-5-15,-14-2 4 16,13 4 1-16,-17-4-1 16,12 3 1-16,-11-2 5 15,14 1-4-15,-14-1-1 16,17 0 0-16,-13-1 0 0,14 1-2 16,-15-3 0-16,10 2 1 15,-12-2-1-15,15 4 0 16,-16-2-1-16,16 4 12 15,-6-2 1-15,15 0-2 16,-13 0 1-16,11 1-1 16,-22-5-10-16,4 3-1 15,-14 0 0-15,8 0 3 16,-9-1-1-16,9 4 2 16,-8-2-2-16,12 2 1 15,-9-1-1-15,12 0 1 16,-4-5-1-16,12-3 1 15,-13-3 0-15,7-2 0 16,-16-3 1-16,6-2 2 16,-17 2-1-16,6-2 0 15,-14 3-2-15,10-1 0 16,-6 2-1-16,15 1-1 0,-6-2 1 16,18-3 2-16,-8 2-2 15,11-1-1-15,-17 3 1 16,4 0-1-16,-15 6 0 15,-1 1 1-15,-13 0-1 0,6 1 0 16,-2 4 0-16,5-4 1 16,-2 3-1-16,16-2 1 15,0-1 1-15,20-4 0 16,-4 3 0-16,18-6 1 16,-12 1-1-16,7-1 1 15,-23 1-1-15,0-3 0 16,-19 5-1-16,4-4 1 15,-10 1 0-15,15-2 1 16,-1-2 0-16,23-5 4 16,-9 3-2-16,7-2 2 15,-8 3-3-15,13-1 1 16,-22 6-4-16,21-2 4 16,-4-1-2-16,2-1 1 15,-17 3-1-15,-4 0 0 16,-23 3-3-16,-8 1 1 0,-12 0 0 15,7-1 0-15,0-1 0 16,3-2 1-16,0 2-1 16,5-2 1-16,-8 2 1 15,4-1-1-15,-3 2 3 16,21 3-141-16,-3 2 48 16</inkml:trace>
  <inkml:trace contextRef="#ctx0" brushRef="#br0" timeOffset="16076.6">14309 8808 608 0,'3'0'164'0,"-2"-1"42"15,0 0-175 1,-1 1-25-16,0-2-10 0,1 1-2 16,0 0-1-16,27-2 3 15,42-9 5-15,-24 4 1 16,-2 1-1-16,6-2 1 15,-4 2-1-15,4 1-1 16,-8 2-1-16,7-3-1 16,-3 1 1-16,9 0-3 15,-4 0-1-15,13 1 0 16,-1 0-1-16,10 2 1 16,-6-2 1-16,13 3 3 15,-8-1 0-15,10 3 1 16,-11-2-1-16,8 3 1 15,-11 2-2-15,0-2 0 16,-7 1 4-16,8 0-2 16,-10-3-1-16,10 1 0 0,-3 0 1 15,4-1-4-15,-8 1 3 16,8 1 1-16,-9 0 0 16,8 2 0-16,-7-1 1 15,12 1-1-15,-9 2 0 16,5 0 2-16,-8-1-1 15,6 0 0-15,-12-2-1 0,5-2 2 16,-6-1-2-16,12 1 2 16,-8 0 0-16,10 1-1 15,-7 1 0-15,11 2-1 16,-11-2-1-16,21 0 10 16,-2 0-1-16,-4-2 1 15,-11-2 0-15,1 1 0 16,-25-1-11-16,6-2 3 15,2 2-1-15,10 0 0 16,-4 0 0-16,7 3 0 16,-8 1-2-16,5 0 1 15,-1 1 1-15,17-2 0 16,-4-1-1-16,9 0 2 16,-6-1 0-16,3-3 0 15,-17 0 0-15,10-2 1 16,-2-1 5-16,11-1-3 0,-9 2-2 15,6 1 0-15,-8 2-2 16,10 2-5-16,-2 0 5 16,30-3 1-16,1 0 0 15,13-6 2-15,-14 1 0 16,4-2 0-16,-24 0 0 16,-4 1 0-16,-23 2-2 0,3 0 1 15,-17 2-3-15,5-1 0 16,-4 1 0-16,16 0 0 15,-3 2 1-15,7-1 0 16,-7-1 0-16,6 1 1 16,-10 0-1-16,8 2 0 15,-6-1 0-15,6 2 1 16,-2 1 2-16,3 2 0 16,-12 0-1-16,3-3 0 15,-5 1-1-15,3-1-2 16,-6-2 0-16,15-2 0 15,-4 1 0-15,10 0 2 16,-8 1-1-16,10 2 0 16,-14 1 0-16,7 0 0 0,-5-1-1 15,7 1 0 1,-6 2-1-16,11-1 2 0,-8 2 0 16,5-1 0-16,-9 1-1 15,13-1 2-15,-10 2 0 16,6-2-1-16,-10 2 0 15,6 3 1-15,-12 0-1 16,8 1-1-16,-8-2 0 16,9 5 1-16,-5-4-1 15,1 4 2-15,-6-3-2 16,10 2 3-16,-7 0 0 0,7-1 0 16,-6-1 0-16,8 0 2 15,-13-1-3-15,5-3 1 16,-7 2-1-16,6-5 1 15,-7 0-1-15,10-1 0 16,-4 2 0-16,7-2 0 16,-7 3-1-16,8 3 1 15,-9 0-1-15,7 1 1 16,-11-1-1-16,5 3 1 16,-6-2-1-16,8 0 1 15,-8-1 0-15,19 1 3 16,-5-2-1-16,4-2 22 15,-11-2 2-15,1 0 1 16,-15-3 0-16,12 1 2 16,2 2-23-16,10 0 0 15,-1-1-4-15,13 0 0 0,-11 2-2 16,2-5 1-16,-8 4-2 16,2-1 5-16,-12-1 0 15,7 1 3-15,-8 1-1 16,7 0 2-16,-2 0-4 15,9 1 0-15,-11-1-1 0,6 0 0 16,-6-1-2-16,0 1 10 16,-9-3 1-16,6 1 6 15,-4 2-1-15,3-1 1 16,-4 1-8-16,6 1-3 16,-6 0-7-16,3-2 1 15,-6 1-2-15,7 0 0 16,-8-1 0-16,5 1 0 15,-3 0-1-15,6 1 2 16,-8 0-1-16,8 0 0 16,-7-1-1-16,16 4 2 15,5 1-6-15,8-1 5 16,-3 0-1-16,17 0 1 16,-13-1 2-16,-7-2 8 15,-6-1-6-15,8 1 3 16,-14 0-1-16,12 0-5 0,-6-1-2 15,9 1 1-15,-10-1-3 16,6-1 2-16,-8 0 0 16,13-2 3-16,-9-1-1 15,13 1 1-15,-7-2 0 16,3 2 1-16,-8 1-2 16,4 1 0-16,-7 0-2 0,0 1 1 15,-6 0 0-15,2-1-1 16,-11 1 2-16,0-1 0 15,-3 0-1-15,2-1 2 16,-7 1 0-16,7 0 0 16,-6 0-1-16,3 1 1 15,-2 0-2-15,7 1 0 16,-1-1 0-16,13 0 0 16,5 1 2-16,9 2 7 15,-8-3 4-15,0 1 15 16,-18-1 13-16,-5 0 6 15,-16 0-8-15,1 0-4 16,-4 0-17-16,5 0-13 16,3 0-9-16,6 2 3 15,-2-2 2-15,0 1 4 0,-5 2 8 16,-5-2 13-16,-6 0 0 16,-2-1-1-1,-1 0-5-15,0-1-6 0,-4 1-13 16,2 0-1-16,-3 0 0 15,0 1 2-15,-3 0 0 16,-3-1 1-16,0 0-2 16,0 0-15-16,0-1-44 15,0 1-213-15,0-1-91 16,-1-2-81-16</inkml:trace>
  <inkml:trace contextRef="#ctx0" brushRef="#br0" timeOffset="30015.2">14343 10033 800 0,'0'-4'190'0,"-1"-1"64"15,1 4-231-15,0 1-39 16,0 0-18-16,0 0-25 16,0 0-14-16,0 0-8 15,0 0 15-15,0 0 14 16,0 0 25-16,1 0 13 16,0 0 10-16,16 2-1 15,4 1 1-15,44 7 1 16,-32-7 1-16,12 1 0 15,2 1 1-15,14-2 1 16,-2 0 0-16,17 2-2 16,-3 0 1-16,18-3 1 15,-6 4-1-15,13-4 0 16,-12 0 2-16,14 2 1 16,-14-4 1-16,18-1-1 0,-13 0-1 15,12-1-3-15,-14 0-2 16,9-1-1-16,-18-1-1 15,17-2 1-15,-10 3 2 16,13-1 0-16,-10-1 2 16,18 1 0-16,-10 0 1 15,23 0 0-15,-8 0 2 0,19 2-1 16,-15 2 0-16,16-1 1 16,-16 1-1-16,15 0-1 15,-19 0 1-15,14 1 0 16,-13 1 0-16,8-5-1 15,-21 2 0-15,11-5 1 16,-15 2-1-16,4-3 0 16,-14 1 0-16,6 0 1 15,-14-1-1-15,5-4 1 16,-9 0 0-16,8-2 0 16,-5-2 1-16,11-3-8 15,3 3 62-15,10-5-2 16,-15 2 0-16,7 2-1 15,-12 3 8-15,-6 3-63 16,-10 3 5-16,26-3 2 16,-11-2 1-16,17-2 3 0,-12 2-4 15,-2 0-2-15,-28 4-5 16,5 1 2-16,-19 3-4 16,14-2 6-16,-2 0-1 15,4 0 1-15,-4 3-2 16,6-1 1-16,-15 2-4 15,2 0 2-15,-3 1 2 0,7-3 0 16,-8 3-1-16,9 0-1 16,-5 1 1-16,6 0 1 15,-7-1 0-15,7 0 1 16,-7 1 0-16,5-4 1 16,-7 2-1-16,2 0 0 15,-5-2-2-15,7-1 0 16,-6 4-1-16,8-1 0 15,-3 1 0-15,6 1 1 16,-3 1-2-16,7-1 1 16,-5 1 0-16,7-1 1 15,-7 0 0-15,6 1 2 16,-13-1-1-16,1-1 2 16,-9 1-2-16,1 0-1 15,-8-1-1-15,5 0 0 16,1 1-1-16,8-1 0 0,-4 2 2 15,13 0 0-15,-3 1 0 16,5 2 1-16,-5-2 0 16,5 0 0-16,-8 0 0 15,5-2 1 1,-6 0-1-16,6 0 0 0,-6 0-1 16,4 0 0-16,-7 1 0 0,2 0 0 15,-7 2 0 1,12 2 1-16,-4 1-1 15,6-3 0-15,-6 2 0 16,8-2 1-16,-12-2-2 0,9-1 2 16,-6 2 0-16,10-1 2 15,-8-1-1-15,2 2-1 16,-11-1 0-16,5 0 1 16,-5-1-3-16,7 0 0 15,2-1 2-15,9 1 1 16,-5 0-2-16,2 0 2 15,-8 1-2-15,1-1 1 16,-10 1-2-16,2 1 2 16,-8-4-1-16,6 2 0 15,-3 2 0-15,9-1 3 16,3 0-2-16,6 1 1 0,-7-1-1 16,6 2 0-1,-12-2-3-15,1 2 1 16,-3 0-1-16,3 0 1 0,-2 0 1 15,8 2 0-15,-2-3-1 16,5 2 2-16,0-1-1 16,9 3 1-16,-8-1-1 15,13 0 2-15,-6 2-2 16,9 0 1-16,-7-2-1 0,3 0 1 16,-11-2-3-16,0-1 2 15,-12 1-1-15,5-1 0 16,-1 1 0-16,8 1 1 15,-2 0-1-15,18 1 1 16,-3-2-2-16,13 1 2 16,-1-1-1-16,8 0 1 15,-9-2 1-15,5 0 0 16,-11 0 0-16,9 1 0 16,-13 0 0-16,9 1-1 15,-6-1 0-15,21 1 0 16,-6-2 0-16,10-2 0 15,-9 0 0-15,6-3 2 16,-25 1 1-16,3-2 8 16,-13 0 1-16,9 2 1 15,-10 1-1-15,9-1-2 0,-6 0-8 16,1 2 0-16,-9 0 0 16,1-1 0-16,-7 2-1 15,5-1 1-15,-4 1-2 16,7-2 1-16,-5 1 0 0,4-4 0 15,-8 3 0 1,4-3 1-16,-7 2-1 0,5-2 1 16,-6 1-1-16,9-1-1 15,-6 0-1-15,5 2 0 16,-3 1-1-16,4-1 2 16,-7 1-1-16,9 1 1 15,2 1 0-15,3-1 1 16,-2 1-2-16,4 0 1 15,-6 0 0-15,4-4 1 16,-3 2-1-16,14-3 1 16,-2 0-1-16,14-1-1 15,-8 1 0-15,7-3 1 16,-13 2-1-16,3-2 2 16,-12 3 0-16,3-2 1 15,-7 2-1-15,7 0 0 0,-3 3-4 16,7 0-11-16,-4-1 0 15,6 3-1 1,-9-1 1-16,1 0 4 0,-11 1 10 16,1 0 4-16,-13 0 3 15,1 1 11-15,-8-1 1 16,-2 1 2-16,-5 2-3 16,0-2-1-16,-6 1-11 15,3 1-1-15,-4-1-2 16,1 1 5-16,-3 0 5 0,0 0 12 15,-2-2 2 1,0 3 8-16,-1-2-2 0,1-1 6 16,-2 1-8-16,-4-2 0 15,0 0-8-15,0 0-4 16,0 0-12-16,2 0-3 16,-1 0-6-16,0 0 0 15,0 0-5-15,0 0-45 16,2 0-61-16,-2 0-200 15,0 0 1-15</inkml:trace>
  <inkml:trace contextRef="#ctx0" brushRef="#br0" timeOffset="31598.47">5324 10958 335 0,'7'-1'246'16,"-6"2"-62"-16,-1-2-31 15,0 1-164-15,0 0-18 16,0 0 2-16,1 0 4 0,10 0 7 15,8-1 14-15,41-6 0 16,-32 2 0-16,2-1 0 16,-3 2 0-16,9-1 0 15,-4 2 1-15,8-4-1 16,0 2 0-16,10-1 1 16,-2 0 0-16,19-3 0 15,0 3 1-15,18-6 1 16,-2 2 0-16,13 2 0 15,-11 2 0-15,13-1-1 16,-14 5 0-16,6 0-1 16,-15 4 0-16,7-2 0 15,-12 1-1-15,7 0 1 16,-6-2-1-16,11-4 1 16,-10 1-1-16,6-2 1 15,-9 0 1-15,8 0-2 16,-10 0 0-16,13 1 1 0,-6 0-1 15,9-1 1 1,-5 2 1-16,14-1 1 0,-12 2-1 16,16-2 2-16,-11 5-2 15,11 0 2-15,-12 1 3 16,11 1-4-16,-14 2 0 16,6 2 0-16,-15-2-1 0,5 2-4 15,-13-2 3-15,13-1-1 16,-6-2 1-16,11 0 0 15,-12-1 0-15,11-1 1 16,-6 0 8-16,8 2-1 16,-8 1 0-16,11 3 1 15,-11 0-2-15,1 4-7 16,-9-1 1-16,12 2 0 16,-8 0-1-16,18-1 1 15,-7-5 0-15,14 0 1 16,-11-4-1-16,11 0 1 15,-10 2-1-15,4-1 0 16,-14 3 1-16,8 2-1 16,-15-1 1-16,12 1 0 15,-5 2 0-15,8-1 0 0,-9-1 0 16,3-2-1-16,-14-1-1 16,6-1 2-16,-11-1-1 15,5 1 2-15,-9 3 0 16,0-1 0-16,-15-1 1 15,-4-1 1-15,-14-1-1 16,-4-1 4-16,-8 3-1 0,-2-2 4 16,-1 0 0-16,-2 0 1 15,0-1-3-15,-5 0-2 16,0-1-59-16,7 1-126 16,23 1 20-1</inkml:trace>
  <inkml:trace contextRef="#ctx0" brushRef="#br0" timeOffset="63758.78">23095 12257 343 0,'-5'3'331'0,"-2"0"-73"16,4-2-42-16,1 0-112 15,0 1-74-15,0-1-12 16,-1 0-22-16,1 0-6 16,0 0-3-16,0 0 4 0,1 0 3 15,0-1 3 1,1 0 2-16,0 0 0 0,1 0 1 15,9 2 1-15,9-1-1 16,43 1-1-16,-31-3 0 16,10 0 0-16,-2 0 0 15,8-2 0-15,-2-1 2 16,8 0 0-16,-2 2 0 16,9 2 0-16,-2 1 0 0,7 3 0 15,-4-1 0-15,6 3-1 16,-6-3 0-16,13 0 0 15,-3-3 1-15,13 0 0 16,-5-6 1-16,11 1 1 16,-11 1-1-16,5-2 0 15,-11 2 3-15,16 2 1 16,-8-1 0-16,9 3 0 16,-8 0 0-16,9-3-3 15,-10 2 1-15,12-2 0 16,-10-3 1-16,10 1-1 15,-12 2 1-15,5 0-3 16,-13 2-1-16,12 0 1 16,-13 0 0-16,9 1 3 15,-10-3 1-15,7-1 0 16,-8 1 3-16,9-2 0 16,-11 0 0-16,9 2 3 0,-9 2 0 15,10-3 1-15,-9 2-1 16,13-4 1-16,-7 3-3 15,4-4-2-15,-8 2-3 16,7 0-1-16,-15-1 0 16,8 0-1-16,-4 3 0 15,6-2 0-15,-9 3 0 0,12 0-1 16,-8 2 0-16,9 2 0 16,-4-1 0-16,13 0 1 15,-12 0 0-15,11 0 3 16,-10-1 1-16,8 0 1 15,-15-1 1-15,8 0 0 16,-13 2-1-16,-2-2 4 16,-12 1 0-16,11 0 0 15,-6 0-3-15,10-1 1 16,-3 1-8-16,5 3 0 16,-13 1 0-16,0 0 1 15,-13 0 1-15,0 2 3 16,-7-2 2-16,6 2 18 0,-2 1 4 15,2 0 12-15,-3-1-2 16,-2-1-1-16,-12 0-16 16,-5-2-4-16,-4-2-11 15,-3 3 0-15,0-2-3 16,-2 1-2-16,-1-1-2 16,0-1-4-16,-4 0-6 15,-3-1-44-15,0-1-49 16,0 0-274-16,0 0 34 15</inkml:trace>
  <inkml:trace contextRef="#ctx0" brushRef="#br0" timeOffset="65046.91">3751 13446 947 0,'0'-9'258'0,"-3"3"67"0,-3 4-261 16,0 0-66-16,4 1-19 15,1 0-27-15,0 0-15 16,0 0-3-16,0 0 17 16,-1 0 10-16,1-1 23 15,1 1 5-15,0 0 1 16,0 0-6-16,0 0-3 15,1 0 0-15,11 1 4 16,20 0 4-16,42 1 6 16,-15 1 2-16,2-2 1 0,17-1 0 15,-2 2 0 1,15-1 0-16,-5 2 0 0,13-2 0 16,-7 4-1-16,13-3 1 15,-8 1 0-15,18-4 1 16,-9 2-1-16,13-3 2 15,-8-4-2-15,13-3-1 16,-15 3-1-16,9 3 0 16,-15-1 2-16,10 3 1 15,-22 2 0-15,2 0 1 16,-19 1-1-16,-1 1 1 16,-18 3 1-16,-3 0 0 15,-15-3 1-15,-4-2 1 16,-9 3-1-16,1-4 1 0,-6 0 0 15,11-2 2-15,5-4-60 16,28-12-176-16,17-18 40 16</inkml:trace>
  <inkml:trace contextRef="#ctx0" brushRef="#br0" timeOffset="67978.55">11566 13558 110 0,'39'-3'55'0,"-7"-3"-6"16,20-7-16-16,10-2-32 16,13-6-1-16,-5 0 2 15,11-1-2-15,-15 5-2 16,4 1-2-16,-9 7-1 15,11 1-1-15,-10 1-1 0,11 1 1 16,-5 3 1-16,15-2 0 16,-7 1 2-16,19 6 1 15,-5-2 2-15,20-2 3 16,-6 5-1-16,18-2 0 16,-11-1 0-16,18 5 0 15,-12 1-3-15,14 4 1 16,-13 1 4-16,21 3-1 15,-13 1 0-15,16 1 0 16,-10-1 1-16,22 0-4 16,-17-4 4-16,26-1-1 15,-9-2 2-15,24-1 0 16,-17-2-1-16,28 3 1 0,-19-1 0 16,20 3-1-16,-19-2 7 15,21 0-4-15,-21-3-2 16,24-7 3-16,-20-6 0 15,17-4-7-15,-26-6 2 16,5-5 0-16,-34 1-4 16,-4-3 2-16,-28 1 1 15,3-1 14-15,-19 5 6 16,2-2 4-16,-15 5 0 0,1-1 4 16,-14 7-8-16,1-3 1 15,-6 1 1-15,13 2 10 16,2-1 22-16,11 1 5 15,-4 2-6-15,5 3-4 16,-15 2-12-16,1 1-27 16,-16 1-11-16,3 0-1 15,-10 1 1-15,7-1 0 16,-4 0 1-16,17 2-1 16,-5-1 1-16,8-1-1 15,-5 1 1-15,6 1-2 16,-13 1-1-16,4 4 1 15,-4 0 0-15,7 2 0 16,-10-1 0-16,14 3 1 16,-5-1 2-16,16 2-1 15,-7-2 1-15,10 0-1 0,-10-1 0 16,13-1 0-16,-6-2-1 16,19 2 1-16,-2 1 1 15,15 1 0-15,-14 0-1 16,3 1 1-16,-21-2-2 15,-3-2 1-15,-16-5 1 16,12-1 0-16,-5-3 0 16,16 1-1-16,11-1 2 0,37 4 0 15,-6 0-5-15,3 0 6 16,-11-2-3-16,10 1 0 16,-34-2 3-16,-5 0 51 15,-15 0-4-15,9 0 3 16,-26-1-2-16,3 2 10 15,-1-4-48-15,13-1-1 16,-11 2 8-16,8 1 2 16,-5 0-10-16,6 2-1 15,-12 1 0-15,9 1-7 16,1 0 1-16,11 3-4 16,-9 2 13-16,5-3-2 15,-6 2-3-15,-2-2 0 16,-12 0 2-16,12-3-12 0,-8 1 2 15,4 2 1-15,-11-1-3 16,9-1 1-16,-10 4 2 16,13-2-2-16,-4-1-2 15,9 1 1-15,-9 0-1 16,8-6 1-16,-13 4 0 16,10 0 3-16,1 2-3 0,6-1 29 15,-11 3 1 1,9 0-3-16,-7-2-2 15,8 3 2-15,1-3-32 0,27 5-20 16,3 2 4-16,3 1 10 16,-18-1 3-16,-2 0 3 15,-29-3 26-15,-3-3-1 16,-9 0-13-16,11 4-4 16,0 0-6-16,21 5-19 15,-1-1 0-15,5-1 11 16,-12-3 5-16,3-2 5 15,-16-5 13-15,3-1 13 16,-4 2-10-16,12-1-5 16,-10-1 0-16,10 0-1 15,-1 1-15-15,16-2 1 16,-5 2 6-16,12 2 1 16,-12 0-2-16,3-2 2 15,-17 0 0-15,4-2-1 0,-14-4-2 16,10 0 1-16,-7 3-1 15,12-2-1-15,-4 2-1 16,13-2 3-16,-7 4-2 16,5-1 3-16,-11 1 0 15,1 0 1-15,-9 2-3 16,11-1-3-16,-4 0-3 0,10 0 3 16,-5 0-2-16,12 0 2 15,-13 1 10-15,2 1 0 16,-6-1-2-16,9 3 4 15,-11-1-2-15,7 0-6 16,-9-2 0-16,7-1-4 16,-10 1-1-16,6-2 0 15,1-3-7-15,13 1 6 16,-9-1 7-16,5-3 1 16,-6 2-2-16,-3-1 49 15,-13 2-6-15,6-1-4 16,-3 1-2-16,13-2-1 15,-2 1-43-15,22-3-24 16,-2 2 4-16,0 0 30 16,-15 3 2-16,4 0 13 0,-24 4 35 15,3 1-2-15,-7-5-30 16,10 2-3-16,-7-2-11 16,2-3-10-16,-9 0 0 15,1 2 1-15,-8-2 5 16,1 2 6-16,-4 3 1 15,1-2 3-15,-1 4-1 16,0-1 0-16,-5 0-6 16,-1 0-1-16,-7 2-4 0,0-3-1 15,-6 2-4-15,-2 0-20 16,-2-2-33-16,1-3-314 16,4-7-21-16,5-22-127 15</inkml:trace>
  <inkml:trace contextRef="#ctx0" brushRef="#br0" timeOffset="90311.03">17831 14901 654 0,'7'-5'177'0,"-4"3"35"15,1 2-185-15,-4-1-26 16,1 0-15-16,19-4-1 15,45-12 3-15,-27 4 0 16,-3 0 1-16,7 1 3 16,-5-1 2-16,4 1 4 15,-5 2 1-15,4 2 2 0,-6 2-1 16,6 2 0-16,-4 0 0 16,8 1-2-16,-1 3 1 15,14-4-1-15,-4 0 0 16,17-2 0-16,-3-3 1 15,16-4 0-15,-4 3 3 16,9-4-1-16,-15 3 0 16,8 4 1-16,-17 2 0 15,2 0-1-15,-7 5 1 0,13-1 3 16,-2-3 0-16,8 0-4 16,-5-2 1-16,6-5-2 15,-13-1-5-15,4 1 0 16,-10 1 2-16,9 3 2 15,-8 4 1-15,9 2 0 16,-9 2 0-16,21 4 10 16,10 1 13-16,18 6-4 15,-12-2 2-15,5 0-1 16,-21-5-9-16,-11-2-12 16,-20-6 3-16,11 3-1 15,-3 1 1-15,3 3 0 16,-6 1-2-16,9 4 1 15,-7-1 1-15,6-1-1 0,-6 0 0 16,5-3 0 0,-10-1-1-16,5-1 1 15,-6-1-1-15,7 0 0 0,-8-1 1 16,6 1 0-16,-8-1-1 16,6 3 1-16,-6 1-1 15,7 1 0-15,-1-3 0 16,11 3 0-16,-5-3 0 15,8-4-1-15,-6 1 1 16,9-2 0-16,-11 2-1 0,3-3 2 16,-8 5-1-16,4 0 1 15,-11 2-2-15,7-1 2 16,0 3-2-16,6-1 1 16,-5-2-1-16,11-1 1 15,-6-1 0-15,11 1 1 16,-4 0-1-16,17 4 3 15,-7 2-1-15,15 3-1 16,-7 4 1-16,31 6-132 16,-5 3-50-16,22 1-44 15,-10-3-132-15</inkml:trace>
  <inkml:trace contextRef="#ctx0" brushRef="#br0" timeOffset="90460.63">24387 14847 235 0,'78'-14'217'0,"7"6"-14"0,-26 4-5 16,9 4-91-1,-3 1-36-15,10 2-2 0,-11-1-48 16,13-1-17 0,-10 2-5-16,5-1-4 0,-13-3-18 15,1 1-71-15,-14-1-69 16,2-3-60-16,-12-4-72 16</inkml:trace>
  <inkml:trace contextRef="#ctx0" brushRef="#br0" timeOffset="91813.02">10975 15824 49 0,'6'-5'21'16,"3"-2"-1"-16,-1 2-8 15,2-1-15-15,0 0 1 0,1 1-1 16,0 1 1-16,3 3 0 15,-3 0 0-15,3 4 1 16,1-3-1-16,6-1 0 16,2 0 0-16,11 1 1 15,3-2 0-15,13 1 1 16,2-1 0 0,7 2-1-16,-4-1 0 0,7 1 0 15,-5 4 1-15,8 0-1 16,0 3 0-16,11 1 0 15,-4-1 1-15,8 0-1 16,-7-2 1-16,8-1 2 16,-9-2 2-16,11 0 8 15,-9-1 10-15,12-3 132 16,-8-2 17-16,-1 1-8 16,-17-1-9-16,-2-3-11 15,-19 5-132-15,-7 1-16 0,-7 3 4 16,-2-2 1-16,-6 1 2 15,1 2 0-15,-1-1 0 16,2-1-3-16,3 3-42 16,16-3-59-16,4-1-81 15,23-1-33-15</inkml:trace>
  <inkml:trace contextRef="#ctx0" brushRef="#br0" timeOffset="93509.15">17933 15882 397 0,'21'-4'125'16,"-11"3"15"-16,7-1-93 15,5 0-53-15,12-2 3 16,3 1 2-16,12-2-1 16,-2-1 1-16,10-1 1 15,-6 1 0-15,5-4-1 16,-5 5 2-16,6-1 1 15,-4 2 1-15,5 3-1 16,-9 1 0-16,2-1 0 16,-7 3-1-16,8 1-2 15,-3-2 0-15,19 0 3 16,4 0-1-16,28-1 2 0,-11 0-2 16,5-2 1-16,-14 2-2 15,3 0 0-15,-27 1 0 16,9 1 0-16,-2 2 0 15,6 0 1-15,-8-1 0 16,12-2 0-16,-5-1 0 16,12-4 0-16,-6-1-2 15,8-1 1-15,-7-2 0 16,7-1 0-16,-14 2 1 0,4 0 0 16,-11-1 2-1,11 3 8-15,-10 2 7 16,15-2 6-16,-3 1-1 0,14 3-1 15,-12 1-9-15,10-1-7 16,-12 1-5-16,8 0 1 16,-13-1 0-16,8 0 6 15,-10 0 2-15,9 1 5 16,-10 1 2-16,16 0 15 16,4 0-8-16,10 3 41 15,-9-2 6-15,8 1-1 16,-18 2-15-16,0-3 1 15,-12 3-41-15,16 1-12 16,-7-2-4-16,16 1 1 16,-10 2 0-16,9-3 1 15,-9 1-2-15,8 1 5 16,-11 1 0-16,7-2-1 16,-9 2 0-16,9-3-1 0,-9-1-2 15,14 0 2-15,-10-1-2 16,9-2 1-16,-10 1 0 15,3 0 3-15,-15-2 11 16,8 1 13-16,-8 1 1 16,6 0 1-16,-8 3-4 15,12 0-12-15,-8 1-13 16,10 0 1-16,-7-2-2 0,6 2 0 16,-10-2 0-16,12 2 0 15,-5-2-1-15,9 1 2 16,-10-1 0-16,7 2 3 15,-12-2 0-15,7 3 1 16,-9 0-2-16,23 1 0 16,5 3-31-16,38 2-13 15,-10-1-1-15,3 0 40 16,-21-6-2-16,-12-1 65 16,-44-4 22-16,5 0 6 15,-2 1-39-15,21 2-1 16,5 1-40-16,9 2-6 15,-3-3-8-15,7-3 0 16,-18-1 4-16,-1-1 5 16,-7-2-3-16,7 0 2 0,-13 4 1 15,-3-2-1-15,-11 2-1 16,-3 2-1-16,-13 0-1 16,-3-2-2-16,-6 1-8 15,-2-3-78-15,-1 1-60 16,14-11-193-16,-1-4-33 15</inkml:trace>
  <inkml:trace contextRef="#ctx0" brushRef="#br0" timeOffset="95638.55">9266 17083 703 0,'5'9'74'16,"2"-14"68"-16,8-3-208 15,12-6-8-15,4-5 24 16,15-3 26-16,-3 6 23 15,4 0 0-15,-7 7 0 16,3 2 1-16,-10 4 0 0,4 0 0 16,-6 4 0-16,7 2 0 15,-3-1-1-15,10 1 0 16,-1 0 0-16,11-2 0 16,-1 0 0-16,14-2 0 15,-4-1 1-15,12 2 0 16,-2 0 2-16,10 3-1 15,-7 3 0-15,12 1 1 16,-6 1 1-16,10 1-2 16,-3 0 0-16,9 0 0 15,-10 0 0-15,11-1-1 16,-11 0 1-16,8 0-1 16,-8-4 0-16,6 2-1 15,-12-1 1-15,15-2 0 16,-7 1 0-16,16 0 1 15,-6 1 0-15,18 3 0 0,-15-2 0 16,7 2 0-16,-15-1 0 16,7 2-2-16,-17-3 2 15,7 4-2-15,-13-2 1 16,12 0 0-16,-10-2-1 16,14 0 1-16,-6-3 0 0,12 1 1 15,-8 3-1-15,5 1 0 16,-16 2 0-16,6 2 0 15,-17-2-1-15,10-2 1 16,-9-1 1-16,17-1-2 16,-7-4 2-16,20-3-2 15,-7 1 1-15,17-5-1 16,-14 3 1-16,13 2 0 16,-19 0 1-16,8 1-1 15,-18 3 0-15,10-2 1 16,-13-3-1-16,11 3 0 15,-12-2 0-15,17-2 0 16,-11-1 0-16,10 1 0 16,-12-3 1-16,11 0-1 15,-13 2 2-15,3 1 0 16,-10 1-1-16,4 0 0 0,-8 1 1 16,8-3-1-16,-10 0 1 15,4 1 0-15,-13-1 1 16,5 0-1-16,-13-1 2 15,6 1-2-15,-4-2 0 16,11-2 0-16,-4 1 3 16,9 0 2-16,-7 1 3 15,11-1 1-15,-11 6 0 0,6-1-4 16,-9 0-1-16,10 0-4 16,-9 4 0-16,14-3 0 15,-6 2 0-15,12 1 0 16,-6-1-2-16,10-3 1 15,-11-1 0-15,6 1 0 16,-7-4 2-16,14 3 12 16,-4 1 22-16,21 2 16 15,-10-1 11-15,8-1 7 16,-13 3-11-16,10-2-23 16,-15-2-17-16,23 1-10 15,-2-1-10-15,18-1 1 16,-11-2 1-16,12 2-1 15,-17 2 0-15,7 0-1 16,-16-2 0-16,15 3 0 0,-6-1-1 16,22-4 0-16,-2 2 2 15,23 1-1-15,-12-1 1 16,23-1 16-16,4 1-117 16,37 1 48-16,-15-1 68 15,4-2 15-15,-28 3-15 16,14-13-154-16,-23-4 57 15</inkml:trace>
  <inkml:trace contextRef="#ctx0" brushRef="#br0" timeOffset="95740.27">22444 17021 1174 0,'98'5'276'15,"-6"-4"70"-15,-13-2-407 0,64 1-140 16,28-2-18-16,59 5 6 16,-8-2 30-16,8 2 87 15,-49-3-80-15,12-8 85 16</inkml:trace>
  <inkml:trace contextRef="#ctx0" brushRef="#br0" timeOffset="136616.87">8261 14860 567 0,'-3'0'258'15,"0"-3"-15"17,0 2-117-32,3 1-160 0,0 0-47 0,0 0-10 0,0 0-8 15,0 0 16-15,0 0 21 16,0 0 45-16,0-1 10 15,1 1 9-15,1 0 2 16,-1 0 0-16,7-1 4 0,3 1 2 16,10-3 7-16,37-6-1 15,-28 1-1 1,0 2-4-16,8 0-3 0,-5 4-8 16,5-1 0-16,-4 2 0 15,7-3 1-15,-3 2-1 16,7-4 0-16,-2 4 0 15,7-3 1-15,-6 2-1 16,6-2 0-16,-5 3 0 16,6-1 0-16,-8 5 0 15,12-1 0-15,-7-1 0 16,11-4 1-16,-3-3 0 0,11-1-1 16,-10-2 1-16,6-3-1 15,-12 3 0-15,2 1 1 16,-11 1-1-16,9 2 1 15,-7 2 0-15,11 1 0 16,-5 3-1-16,10 0 2 16,-5 2 0-16,9 0 0 15,-8 3-1-15,11-3 1 16,-8 0-1-16,10-2-1 16,-7 1 1-16,8-2 0 15,-11 3-1-15,7-1 0 16,-12-1 0-16,6 0-1 0,-7 0 1 15,6-2 0-15,-7-1 1 16,3 3 0-16,-11-1 1 16,-3 1-1-16,-12 0 1 15,-4-2 1-15,-10 0 1 16,-2-1-1-16,-3 1 0 16,0-4-12-16,5 3-40 15,17-10-122-15,9-7 16 16</inkml:trace>
  <inkml:trace contextRef="#ctx0" brushRef="#br0" timeOffset="140240.96">24896 14789 560 0,'4'3'142'15,"1"-5"39"-15,9 2-151 16,7-2-36-16,11-3 1 16,9-2 5-16,13-3 0 0,1 0 1 15,9-4 1-15,-4 2 1 16,5 2 0-16,-6-1 1 15,10 1 3-15,-4 1 14 16,13-2 8-16,-5 2 5 16,7-2 3-16,-7 2-1 15,8-3-10-15,-11 3-7 16,11-2-1-16,-10 3 0 16,8 0 6-16,-8 4-3 15,11-1-2-15,-10 3-3 16,12 1-5-16,-9 2-9 0,-3 1 0 15,-13 0 1-15,-5 1 1 16,-18 0 1-16,-6 1 3 16,-10-2 2-16,-2 0 3 15,-9-1 3-15,0 0 3 16,-4-1-3-16,1 2-3 16,-2-1-9-16,-4-1-117 15,2 0-162-15,-1 0 11 16</inkml:trace>
  <inkml:trace contextRef="#ctx0" brushRef="#br0" timeOffset="141562.12">10097 15649 1009 0,'-5'12'210'0,"1"-10"41"0,5-3-320 15,1 1-62-15,-2 0-4 16,1 0 11-16,4 0 51 15,25-1 26-15,37 2 42 16,-27 0 4-16,-4 1 0 16,8 2 1-16,-3-1 0 15,11 2 5-15,-1-4 1 16,13-6 6-16,0-3 1 16,13-7 2-16,-2-3-5 0,8-8 0 15,-9 4-8-15,5-4 0 16,-11 2-3-16,8-4 1 15,-7 5-1-15,8-3 1 16,-13 5 1-16,2-1 0 16,-19 7 1-16,-3 0 1 15,-15 6 2-15,-5 2 7 16,-11 2 15-16,-5 1 47 16,-5 2 18-16,-2 1 29 15,-1 0 3-15,0 1-1 16,0 0-44-16,0 0-12 15,0 0-28-15,0 0-8 16,0 0-15-16,0 0-8 16,0 0-21-16,0 0-125 15,0 0-221-15,0 0 20 0</inkml:trace>
  <inkml:trace contextRef="#ctx0" brushRef="#br0" timeOffset="143826.9">21968 15702 620 0,'-6'15'297'0,"5"-8"-14"16,0-6-152-16,2 1-89 15,-1-3-60-15,0 1-22 16,0 0-15-16,0-1-4 0,0 1 15 16,0 0 9-16,0 0 20 15,0 0 6-15,0 0 5 16,1 0 1-16,7 0 2 16,15 1 2-16,36-1-1 0,-24-4 1 15,2 0 0 1,9 2 0-16,-4 0-1 0,11 2 0 15,-5 1 0-15,5 1 0 16,-5-2 0-16,14 2 0 16,-5-2-1-16,14-1 2 15,-3 0-1-15,14-2 0 16,-7-5 1-16,13-2 0 16,-9 0 1-16,15 0-1 15,-12-1-1-15,10 0 2 16,-9-1-2-16,15-3 1 15,-8-3 0-15,19-7 0 16,-6-1 0-16,16-6 0 16,-13-1 0-16,13-2 0 15,-17 4-1-15,17 1 0 16,-17 5 0-16,15 5 1 16,-18 7 0-16,5 1 3 0,-21 8 3 15,3 1 12-15,-16 1 2 16,4 3 1-16,-10-3 0 15,9 0-2-15,-6-3-10 16,13 3 1-16,-5-5-1 16,12 5-2-16,-6-1-1 15,4 2-2-15,-12 2-3 16,5-1-1-16,-5-1-1 16,16-1 1-16,-5-1-1 15,24-2 1-15,-5-2 1 0,17 0 0 16,-15 0 0-16,3 0-1 15,-19 1 1-15,7 4-1 16,-17-1-1-16,11-1 2 16,-5-2-1-16,16 1 2 15,-8-1 0-15,10-2 0 16,-12 0 0-16,7 2 0 16,-24 0 1-16,4-1 42 15,-12 4 29-15,0-2 21 16,-14 2 9-16,-3-1 24 15,-19 3-26-15,-9 1-6 16,-13 0-10-16,-4 0 6 16,-3 2-23-16,-1-2-18 0,0 0-29 15,0 0-92 1,0-1-393-16,0 0 91 0</inkml:trace>
  <inkml:trace contextRef="#ctx0" brushRef="#br0" timeOffset="146465.2">16334 17115 226 0,'23'-20'75'15,"-2"-2"23"-15,6-5-54 16,3 1-14-16,8-5 5 16,-2 4-3-16,7 3 2 15,-3 5 17-15,5 0 19 16,-5 4 2-16,10 1-3 15,-4 3-11-15,11 1-21 16,-2 6-21-16,16 1-7 16,-4 2-4-16,14-1-1 15,-5 1-1-15,15-2 0 16,-10 1-2-16,11 1 1 16,-11 2-1-16,8 3 0 0,-15 0 0 15,11 8 1-15,-14 2-1 16,11 4 0-16,-11 1 0 15,8 4 1-15,-9-3 0 16,12 0 0-16,-11-6 0 16,18 2 0-16,-13-7 0 15,12 5 1-15,-10-1 1 16,9 4 0-16,-13-1-1 0,14 5 2 16,-15-6-1-16,9 3-2 15,-13-5 1-15,9 0 1 16,-13-5-1-16,11 0 3 15,-10-6 2-15,8 0 3 16,-8-2 0-16,8 0-1 16,-9 2-2-16,11-1-3 15,-6 1-2-15,10 3 0 16,-6-2-2-16,11 1 1 16,-10-1-2-16,18 3 2 15,-11-5-1-15,8-1 2 16,-9-4 17-16,11 1 16 15,-17-3 0-15,10-1 2 16,-5 0 1-16,11 0-4 0,-9-1-14 16,13-2-2-16,-6 0 0 15,13-2-4-15,-14 1-13 16,13-1-1-16,-15 3-1 16,10 0-1-16,-14 2 1 15,8 1 1-15,-12-1 0 16,13 0 0-16,-6-2 3 0,20-3-1 15,-7 1-2-15,22-1 2 16,-8 1 0-16,18 0-2 16,-20 2 0-16,14-2 1 15,-18-1-1-15,17 1-1 16,-20-2 0-16,31 0 5 16,-9 2-2-16,19 1 0 15,-19 2 1-15,14 3-1 16,-31 2-3-16,7 2 0 15,-24 3 0-15,18 3-2 16,-1 1 48-16,28 3 3 16,-15-1 2-16,18 1-5 15,-10 1 0-15,32 1-73 16,-1-1-24-16,80 0-284 16,31-7 67-16</inkml:trace>
</inkml:ink>
</file>

<file path=ppt/ink/ink3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40:50.343"/>
    </inkml:context>
    <inkml:brush xml:id="br0">
      <inkml:brushProperty name="width" value="0.05292" units="cm"/>
      <inkml:brushProperty name="height" value="0.05292" units="cm"/>
      <inkml:brushProperty name="color" value="#00B050"/>
    </inkml:brush>
  </inkml:definitions>
  <inkml:trace contextRef="#ctx0" brushRef="#br0">11318 6715 608 0,'9'2'188'0,"-1"-4"-15"16,-5 7-147-16,12-7-80 16,10 3 1-16,16-3 12 15,9-4 37-15,18-2 5 0,-1-3-1 16,17-5 1-16,-5 1-1 16,15-9 0-16,-3 0 1 15,25-10 0-15,-9 1-1 16,25-5 0-16,-10 7-2 15,21 2 1-15,-20 9-1 16,24 3 1-16,-13 6 0 0,23-2 2 16,-16 1-1-16,31-5 1 15,-18 1 0-15,22-8-1 16,-17 3 1-16,23-1 0 16,-23 6-1-16,24 2 0 15,-20 5 1-15,24 2-1 16,-20 3 0-16,24-2 1 15,-19 0-1-15,24-1 0 16,-27-1 0-16,19 2 0 16,-30 1 0-16,13 3 1 15,-26 6-1-15,8 0-1 16,-25 4-2-16,13 2-1 16,-23-1-1-16,6 1 3 15,-18-1 2-15,6 1-2 16,-22-1 3-16,2 1 0 0,-18-2-3 15,-3 5 1-15,-17-5 2 16,3 3 1-16,-11-1 0 16,6-1 3-16,0 1-9 15,22 3-163-15,-4-8 53 16</inkml:trace>
  <inkml:trace contextRef="#ctx0" brushRef="#br0" timeOffset="7064.04">17537 8855 896 0,'5'2'201'0,"-5"0"71"16,-3-2-247-16,1-2-68 15,1 2-8-15,0 0-7 16,1 0-1-16,0 0 1 15,0 0 21-15,0 0 11 16,0 0 15-16,0 0-6 16,0 0-2-16,0 0-4 15,0 0 3-15,0 0 3 16,1 0 6-16,0 0 3 16,1 0 3-16,9 2-1 15,5 0 1-15,41 5 1 0,-30-7 2 16,11-2 1-16,1-2 1 15,8 2 1-15,0-1-1 16,7 2 1-16,-8 2-2 16,5 3 1-16,-8-2 0 15,1 2-1-15,-13-2 1 16,1-4-2-16,-6-2 1 16,10-4 0-16,0-4-1 0,12-2 1 15,3 0 1-15,15-3 1 16,-4 3 0-16,14-2 0 15,-2 2 2-15,17-1-1 16,-6 3-1-16,19 1 1 16,-6 0-1-16,14-3 0 15,-5 2 0-15,16-8-1 16,-11 3 1-16,15-4-1 16,-10 7 0-16,8 3-1 15,-14 5-1-15,12 1 1 16,-11 7-1-16,15 0 0 15,-18 2 0-15,15 1-1 16,-12 0 2-16,6-1-1 16,-20 1 0-16,5 0-1 15,-21-3 1-15,-2 4 1 16,-16-3 0-16,2-1 1 0,-13 2 2 16,0-1-1-16,-11 2 0 15,9 2 4-15,-1 1-112 16,26 7-73-16,0-2-8 15</inkml:trace>
  <inkml:trace contextRef="#ctx0" brushRef="#br0" timeOffset="16894.91">19373 11861 399 0,'9'17'344'0,"-7"-11"-92"16,-1-6-6-16,-1 1-237 15,0-1-23-15,0 0-4 16,0-1-6-16,0 0 3 15,2-1 4-15,3 1 9 16,20 0 3-16,38 0 5 0,-33 3-1 16,0-4 2-16,8 2-1 15,-2-1 0-15,11-3 0 16,4 0 1-16,14 0 0 16,2 0 0-16,14-3 1 15,-6 3-1-15,11 1 0 16,-8-1-1-16,14 1 1 15,-10 0 0-15,8-3-1 16,-11 1 0-16,11 2 0 16,-11-3-2-16,13 4 1 15,-7-1-1-15,12 1 0 16,-11 0-1-16,12-2 0 16,-10 1-1-16,11-4 3 15,-8 0 0-15,10-1 0 16,-17 1 1-16,10 2-1 15,-13 3-1-15,3 3 0 16,-7 0 1-16,18 2 2 0,-11-3 0 16,20-4 0-16,-7 0-1 15,11-6 0-15,-11-1-1 16,10-2-2-16,-16 3 2 16,5-3 1-16,-12 4 0 15,7 3-2-15,-16 1 2 16,8 3-1-16,-9 3-1 0,4-1 0 15,-10 0 1-15,20-2 0 16,-6-3 1-16,21-2-1 16,-3 1 1-16,14-5 1 15,-15 3-2-15,6 0 1 16,-21 2 0-16,5 1 0 16,-17 0 0-16,11 0 2 15,-12 1-1-15,14-6 0 16,-8 4 0-16,7-5-1 15,-10 1 0-15,13-1 1 16,-14 1 0-16,10 0-1 16,-7 4 2-16,9 1-2 15,-14 2 1-15,16 1 1 16,-4-2-1-16,18-1 1 0,-6 1-1 16,13-4 1-16,-9 2-2 15,18-2 0-15,-9 0 7 16,39-2 17-16,-6 1-1 15,11 0 4-15,-23 1 2 16,-4 2-8-16,-41 3-15 16,-6 1 0-16,-18 0-3 15,10 8-4-15,-6 2-2 16,47 8-12-16,34 9-241 16,57 2 74-16</inkml:trace>
</inkml:ink>
</file>

<file path=ppt/ink/ink3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7-25T08:41:22.403"/>
    </inkml:context>
    <inkml:brush xml:id="br0">
      <inkml:brushProperty name="width" value="0.05292" units="cm"/>
      <inkml:brushProperty name="height" value="0.05292" units="cm"/>
      <inkml:brushProperty name="color" value="#00B050"/>
    </inkml:brush>
  </inkml:definitions>
  <inkml:trace contextRef="#ctx0" brushRef="#br0">3985 3916 768 0,'-4'-14'347'16,"-4"4"-12"-16,0 0-143 15,2 3-184-15,-1-1-12 16,2 3-13-16,1-1-28 16,0 6-3-16,3-1 4 15,0 0 12-15,0 0 15 0,0 0 34 16,0 0 19-16,-1-1 2 16,1 1-5-16,1 0-14 15,0 0-22-15,0 0-22 16,0 0-13-16,1 0 1 15,3-1 0-15,24 2 12 16,50 4 7-16,-28-4 11 0,15-1 4 16,7-3 6-16,15 0 2 15,-3-4 0-15,13-1-1 16,-11 3-5-16,7 0-2 16,-12 0 0-16,14 1 1 15,-5 0 1-15,16-7 3 16,-4-2 1-16,19-4-2 15,-12 1-1-15,14-3 0 16,-10 3-2-16,16-2 0 16,-13 7 1-16,16-2 2 15,-10 2 0-15,13 3-4 16,-12 4 1-16,20-2 4 16,-10-3-1-16,20 0-1 15,-10-2 6-15,19-5-1 16,-11 2-2-16,15 2-2 15,-21 2 2-15,22 4-2 0,-25 6-3 16,9 3-8-16,-21 4 2 16,17 4-5-16,-21 0 1 15,23-2-1-15,-11-1 5 16,17 0-1-16,-19-2 5 16,26 1-3-16,-22-1 3 15,18 2 1-15,-18 0 1 16,26 5 0-16,-25-3 3 15,24 3-3-15,-22-1 1 0,19 2 1 16,-18-3 0-16,18 3-1 16,-23-2 1-16,24 1-3 15,-20-5 0-15,22-4 0 16,-18 0 0-16,23-6 1 16,-19 2 3-16,22-1-3 15,-20 2 1-15,19 2-1 16,-18 4 1-16,19 1-2 15,-18 2 2-15,23 3 2 16,-18-1-1-16,18 1 2 16,-15 0-2-16,15 0-1 15,-27-2 0-15,26 2 0 16,-20 2 1-16,13-3-3 16,-15 4 5-16,26 1 0 15,-29-5-4-15,23 1 0 0,-17-3 4 16,21 2-6-16,-20-4 0 15,23-1 7-15,-16-2-4 16,21 2 2-16,-22 1 1 16,19 2-3-16,-20 0 0 15,13 2 0-15,-15-1-3 16,19-2-1-16,-21-2 1 0,21 1-1 16,-17-1 0-16,21 2 2 15,-21 1 4-15,27 1 2 16,-18-1 2-16,20 1-1 15,-27-5-1-15,23 3-4 16,-29-2-1-16,22 1-1 16,-22 0 2-16,18 0 0 15,-20 0 1-15,21 2 1 16,-24-1 0-16,26 0-1 16,-23-1 1-16,23-3-1 15,-21-2 0-15,18 0 0 16,-23-2 1-16,22 3 0 15,-27 1 1-15,23 1-1 16,-18 1-1-16,21 0 0 16,-23 0 1-16,25-3 3 15,-24-2-3-15,17 0 0 0,-25-1-1 16,17 0-2-16,-28 1-1 16,20 0 0-16,-22 0 2 15,24-1 2-15,-19 0 0 16,15 3-2-16,-26-1 1 15,16 0-2-15,-21 5 4 0,47-7 13 16,5-1 1-16,28-2-2 16,-12-3 0-16,17-5-15 15,-43 3-10-15,8-8 0 16,-23 0 2-16,10-5 1 16,-23 2 10-16,15-1-1 15,-29 9-1-15,6 1-5 16,-14 7 0-16,27 3-1 15,-19 1 0-15,18 0 2 16,-8-1 2-16,15 0 5 16,-27-2 0-16,12 0-1 15,-20-1 0-15,8 3-1 16,-22-2-3-16,5 1 2 16,-14 1 0-16,10-1 2 15,-11-2 2-15,14 0-1 16,-4-2 1-16,15-3-1 15,2 0 3-15,8-2-5 16,-23 1 2-16,4-3-2 0,-19 0 0 16,-5 0-3-16,-18-3 5 15,12 1-5-15,-11 2 3 16,12-1-3-16,-6 1 1 16,12-3-1-16,-5 1 2 15,6-1 0-15,-15 6 1 16,-4-2 0-16,-17 5 2 15,-1-1-1-15,-10 2 0 16,0-1-2-16,-5 4 0 16,3-1-2-16,-4 0 1 0,3 0 0 15,-4 3 1-15,2-2 1 16,-6-2 1-16,-1 0 0 16,-3 1 0-16,0-1-2 15,-1 1-2-15,12 3-68 16,6 3-193-16,8-15 40 15</inkml:trace>
  <inkml:trace contextRef="#ctx0" brushRef="#br0" timeOffset="13377.07">16621 7291 1151 0,'1'1'225'0,"0"0"111"16,0-1-358-16,-1 0-29 16,0 0-3-16,0 0-7 15,0 0 9-15,0 0 16 16,0 0 31-16,2 0 9 16,-2-1 5-16,0 0-5 15,0 1-8-15,1-1-14 16,0 1-7-16,0-2-4 15,12 1 1-15,14-2 1 16,42-8 10-16,-17 6 4 16,5-3 5-16,32-4 5 15,2 1 3-15,24-3-3 16,-1-2 0-16,19-3-4 16,-19 8-2-16,9-2-2 15,-19 3 5-15,5-1-3 16,-17 8 4-16,4-4-2 0,-13 1 3 15,17-2 7-15,-15-1 1 16,4-4 0-16,-16-1 1 16,-1 3 1-16,-29 1-7 15,-5 2 3-15,-14 5 1 16,-7 3 2-16,-8-1 1 16,-2 0 1-16,-3 2-1 0,-2 0-3 15,-2-1-68-15,0 0-188 16,0 0 36-16</inkml:trace>
  <inkml:trace contextRef="#ctx0" brushRef="#br0" timeOffset="18080.81">8711 8994 1033 0,'-11'9'273'15,"-1"-2"72"-15,6-19-278 16,2 12-92-16,2-1-18 16,2 2-38-16,0-2-15 15,0 0-10-15,0 0 26 16,2-2 17-16,16-9 37 0,57-44 13 15,-29 15 12-15,22-21 0 16,4-4 2-16,19-17-1 16,-3 3-2-16,24-12-4 15,-11 9-2-15,19-11 0 16,-6 12 1-16,21-8 1 16,-14 6 4-16,30-20 7 15,-6 10-1-15,11-6-4 16,-26 13 0-16,9-1-2 15,-34 23-5-15,-8 4-3 16,-24 13 6-16,-10 5 1 16,-25 17 2-16,-8 7 5 15,-17 9 8-15,-6 4 10 16,-2 4 4-16,-2-1 5 16,-1 2 0-16,-2 1-2 15,0 0-6-15,0 0 0 0,0 0-2 16,-1 0 0-16,1 0 1 15,-1 0 9-15,0 0-1 16,1 0 0-16,-2 0-1 16,1 0-4-16,1 0-14 15,0 0-9-15,0 0-13 0,0 0-125 16,0 0-176-16,0 0 11 16</inkml:trace>
  <inkml:trace contextRef="#ctx0" brushRef="#br0" timeOffset="19046.84">12064 10518 1111 0,'-5'-2'213'16,"0"0"98"-16,3-1-348 15,2 3-53-15,0 0-16 16,0 0-12-16,0 0 15 16,1-1 16-16,0-1 50 15,22-2 20-15,37-17 18 0,-24 4-1 16,0-4 1-16,15-8 0 15,-5-2 0-15,10-13-3 16,0 2 1-16,10-11-1 16,-3 0-1-16,20-7-1 15,-6 3 3-15,12-10-3 16,-6 7 2-16,12-10 0 16,-9 3 1-16,12-7 0 15,-10 12 1-15,7-1-2 16,-18 12 2-16,-3 0-3 15,-20 15 2-15,-3 4 1 16,-15 7 2-16,-8 4 1 16,-10 11 4-16,-6 0 8 15,-5 6 8-15,-2 3 16 16,-3 0 4-16,-2-1 6 16,0 2-5-16,0 0-1 15,0 0-15-15,0 0-6 16,0 0-8-16,0 0-7 0,0 0-8 15,-1 0-46-15,1 0-33 16,0-1-100-16,-1 1-79 16,0 0-9-16,0 1-81 15</inkml:trace>
  <inkml:trace contextRef="#ctx0" brushRef="#br0" timeOffset="19664.87">11628 11907 1031 0,'-1'17'139'16,"1"-15"91"-16,2-2-368 16,5 0-29-16,-6-1 13 15,13-1 65-15,25-8 13 16,68-25 73-16,-33-3 1 15,-1-5 1-15,13-15 0 16,-10 1 1-16,15-10-1 16,-8 5 3-16,8-14 10 15,-12 8 3-15,4-5 4 16,-17 10 1-16,0-1 2 16,-15 19-6-16,-2 6 3 15,-15 14-2-15,-4 3 4 16,-10 10-2-16,-3 3-2 15,-7 5-6-15,-3 1-6 16,-1 7-3-16,8 7-86 0,7 10-114 16,7 8 8-16</inkml:trace>
  <inkml:trace contextRef="#ctx0" brushRef="#br0" timeOffset="25264.37">17179 12858 930 0,'9'-2'201'0,"-9"0"83"16,1 5-275-16,2-2-18 15,-3-1-3-15,0-1-5 16,0 0 4-16,0-1 0 16,1 1 5-16,14-2 3 15,10-2 3-15,44-6 0 16,-31 3 0-16,10-4 0 16,0-3 1-16,13-4 0 15,-3-5 0-15,11-7 0 16,-1-1 2-16,15-6-1 0,-8 1 0 15,16-3 4 1,-8 4-2-16,5-3 0 0,-13 9 0 16,6-2 0-16,-14 10-4 15,1 1 2-15,-12 6 1 16,-2 0-1-16,-14 7 1 16,-3-1 0-16,-12 1 0 15,1 5 0-15,-10 0 0 16,-2-1-25-16,-5 4-48 15,-1 3-199-15,-5 2 26 0</inkml:trace>
  <inkml:trace contextRef="#ctx0" brushRef="#br0" timeOffset="26776.04">10780 14014 402 0,'5'5'197'16,"-7"-6"-16"-16,3-2-77 0,-1 2-94 16,0 0-11-16,1 0-6 15,0-1 0-15,17-8 3 16,39-20 2-16,-31 22 0 16,6 1 1-16,-1 2 0 15,9-2 0-15,1 1 0 16,11-1 1-16,1-1-1 15,16-5 2-15,-4 2-2 16,13-2 2-16,-11 4-1 16,9 0-1-16,-13 5 1 0,13 0-1 15,-6 4 0-15,16 1 0 16,-7-2-1-16,18 1 1 16,-8-2 1-16,15-1 0 15,-10-2 0-15,13 4 1 16,-15-1 1-16,15 0-1 15,-13 2 0-15,15-2 0 16,-13 0 0-16,23 0-2 16,-14 0 1-16,18-1 0 15,-11 0-1-15,22-2 2 16,-12 2-1-16,13 0 1 16,-14 2 0-16,16-2 0 15,-19 2-1-15,15-3 0 16,-14 2 0-16,21-3 1 15,-24-2-1-15,16-3 3 16,-19 1 0-16,4-2-2 0,-24 3 0 16,6 1 0-16,-21 3-3 15,11 0 4-15,-5-3-1 16,19 1 1-16,-8 2-1 16,18-2 1-16,-10 3-3 0,9 2 1 15,-15 2 1-15,10 1 0 16,-14 3 1-16,9 1-1 15,-16 0 0-15,5 0 0 16,-12 0 0-16,5-1-1 16,-10-3 2-16,19 2 5 15,-5 0-1-15,0-3-1 16,-14 4 0-16,6 0-2 16,-26 1-4-16,2-1 2 15,-1 3-1-15,6-1-1 16,-11-1 1-16,10-2-4 15,-5 2-16-15,4 0-83 16,-3 1-81-16,7 12-15 16</inkml:trace>
  <inkml:trace contextRef="#ctx0" brushRef="#br0" timeOffset="28408.59">9270 15256 405 0,'15'1'48'15,"4"-7"58"-15,5-1-121 16,10-6-3-16,8-2 18 16,8-4 0-16,-4 1-1 15,9-4-1-15,-4 8 0 0,7 1-2 16,-2 7 0-16,14 8 0 16,-6 2 0-16,7 3 1 15,-8 1 0-15,12 4 2 16,-9-4 0-16,12 3-1 15,-1 1 2-15,10 1 0 16,-6-1 0-16,13 2 0 16,-11 0 0-16,15 3 0 15,-10 2-1-15,10 1 0 16,-9-1 1-16,15 2 0 16,-12-4 0-16,13 0 1 15,-7-3 1-15,12 0 0 16,-8-5-1-16,13-1 3 15,-5-2-1-15,18-5 2 16,-7-1-1-16,18-2-1 16,-9-3 0-16,27-2 2 0,-16-1-3 15,17 0 1-15,-18-1 0 16,20 1 0-16,-24 2-2 16,26-1 2-16,-17 0-2 15,20 1 1-15,-10-2 0 16,20 0 0-16,-18 3 0 15,20-2 1-15,-19 0 0 16,13 3-1-16,-25 1 0 16,8-2 1-16,-31 3 0 0,3 1 5 15,-34 0 2-15,-2 1 41 16,-26 2 5-16,-4 0 14 16,-16 2 3-16,-2 0 12 15,-15 0-37-15,1-1-5 16,-8 1-15-16,1-2-8 15,-1 0-14-15,16-1-61 16,6 3-158-16,25-3 31 16</inkml:trace>
  <inkml:trace contextRef="#ctx0" brushRef="#br0" timeOffset="65161.62">23016 9926 348 0,'-11'22'289'15,"5"-9"-113"-15,8-21-29 16,16-11-159-16,10-10-39 16,27-22 6-16,16-13 27 15,24-15-21-15,6-6-24 16,27-23-74-16,-7 8-24 16,15-16 4-16,-12 9 22 15,16-13 59-15,-26 20 88 0,9-4 43 16,-20 19 10-16,5 1-3 15,-20 25-34-15,4 5-42 16,-22 17-45-16,0 8-9 16</inkml:trace>
  <inkml:trace contextRef="#ctx0" brushRef="#br0" timeOffset="65580">23354 9912 798 0,'-20'34'211'15,"10"-13"-29"-15,9-23-266 16,11-1-77-16,12-3-2 15,20-19 16-15,17-13 77 16,28-24 61-16,5-11 10 16,15-12 9-16,-9 5 1 15,9-13 3-15,-18 17 2 16,5-7 2-16,-15 10-4 16,9-1 6-16,-16 19 0 0,4 1 0 15,-11 13-6-15,3 3 1 16,-14 15-9-16,-2 4-6 15,-14 7-2-15,-8 6-1 16,-14 7-3-16,-5 1-2 16,-9-1 2-16,-2 0-2 15,0 1-1-15,-1-2-61 16,-2 1-71-16,-13 17 2 16</inkml:trace>
  <inkml:trace contextRef="#ctx0" brushRef="#br0" timeOffset="66061.39">23343 9904 378 0,'-50'3'-25'15,"-9"-11"115"-15</inkml:trace>
  <inkml:trace contextRef="#ctx0" brushRef="#br0" timeOffset="66725.24">22946 9705 213 0,'-26'-46'166'16,"2"-6"-26"-16,10 3-54 15,6-20-23-15,8-1-45 0,15-18-13 16,9 4-9-16,10-9-4 16,4 13 2-16,14 0-1 15,-2 12 0-15,18-3 0 16,0 15 5-16,13 6-7 16,-6 14-5-16,7 10-12 15,-6 12-1-15,14 9-4 16,-12 9 6-16,10 11 6 15,-9 6 12-15,4 12 2 16,-18 7 1-16,2 16 0 16,-13 3 1-16,-1 14-1 15,-16 0 1-15,-8 16 2 16,-14-4 1-16,-12 18 1 16,-10-10 2-16,-15 17 2 15,-10-12 0-15,-20 13 1 0,-8-11-1 16,-20 8 1-1,-8-21 3-15,-17 0 30 0,7-32 29 16,-1-12 103-16,17-25 27 16,6-15 1-16,16-19-35 15,-4-14-26-15,8-6-105 16,-6-14-45-16,7-4-17 16,2-31-20-16,20-5-6 0,4-16 18 15,12 5 19-15,6-16 18 16,12 17 23-16,8-9-1 15,6 14-16-15,14-14-7 16,7 24-6-16,12-2-4 16,2 21-6-16,13 4-10 15,-3 21-8-15,19 6-15 16,-5 20 1-16,21 13 6 16,-3 12 10-16,11 18 9 15,-11 11 17-15,12 18 4 16,-20 3 1-16,3 11 0 15,-15-6-1-15,-2 11-2 16,-23-7-3-16,-5 9-1 16,-22-7-1-16,-9 5 1 15,-17-10 2-15,-14 4 0 16,-16-11 0-16,-26 11-22 0,-13-4-58 16,-29 11-112-16,-14-9-4 15</inkml:trace>
  <inkml:trace contextRef="#ctx0" brushRef="#br0" timeOffset="66997.14">23074 9824 823 0,'-49'-70'229'0,"23"5"43"0,13-24-242 15,24-7-74-15,31-33-3 16,17 6 4-16,28-24 3 16,14 17 15-16,23-7 3 15,-4 38 2-15,20-3 4 16,-15 24-3-16,17 10 7 15,-23 23-8-15,1 13-9 16,-26 21-4-16,2 24 2 16,-26 15 6-16,1 15 7 15,-17 6 9-15,-2 19 0 16,-17 6 4-16,-10 27-1 16,-17 3 2-16,-23 28-11 15,-19 1-24-15,-32 23-124 16,-13-12-12-16,-41 23-61 15</inkml:trace>
  <inkml:trace contextRef="#ctx0" brushRef="#br0" timeOffset="67217.56">23453 10227 950 0,'-110'0'386'15,"-6"-25"-4"-15,35-21-220 16,-16-9-99-16,19 2-39 16,6-22-22-16,26-8-38 15,22-30-60-15,28-13-20 0,23-35-6 16,24 14 19-1,26-10 26-15,5 24 54 16,18 3 1-16,-6 32 5 0,12 5 0 16,-12 28 10-1,12 16-12-15,-13 21-12 0,10 10-1 16,-13 12-59-16,6 12-141 16,-20 9-18-16,-15 18-88 15</inkml:trace>
  <inkml:trace contextRef="#ctx0" brushRef="#br0" timeOffset="67781.05">21373 9789 772 0,'-18'12'167'15,"-10"-15"62"-15,19 1-330 16,11-4-41-16,19-12 11 16,11-9 2-16,23-24 7 15,11-12 117-15,29-28 4 16,-4-6 1-16,17-11 1 0,-13 11-1 16,8-9 2-1,-20 22-2-15,3 1 2 0,-22 16 1 16,-2 2 0-16,-17 19-2 15,-8 10-5-15,-14 18-79 16,-10 11-27-16,-18 14-23 0</inkml:trace>
  <inkml:trace contextRef="#ctx0" brushRef="#br0" timeOffset="68082.82">21161 9990 794 0,'-31'36'245'16,"16"-31"18"-16,11-5-221 15,14-6-109-15,21-24 6 16,18-13 10-16,32-37 12 16,15-15 37-16,27-29 0 15,0 4 2-15,18-18-2 16,-18 21 1-16,9-5 1 15,-22 25 0-15,0 0-1 16,-28 26 4-16,-7 8 0 0,-23 19 0 16,-11 8 2-16,-17 20-2 15,-6 4-41-15,-8 7-58 16,0 5-131-16,-4 3-18 16</inkml:trace>
  <inkml:trace contextRef="#ctx0" brushRef="#br0" timeOffset="73162.96">21000 12133 635 0,'-13'-14'388'16,"4"5"-32"-1,-4 0-62-15,-1 0-227 16,-2 1 0-16,2 0-30 0,0 0-26 16,3 2-18-16,3 2-8 15,2 2-1-15,-1-2 1 16,4 3 7-16,-3 0 9 15,-1 1 8-15,6 0 1 16,0 0-2-16,-2 0-3 16,-3 0-8-16,-11 6-7 15,3-1-3-15,-35 28-9 16,36-16 0-16,-3 16-4 16,3 16 2-16,-6 27-2 15,-3 11 8-15,-4 28-3 0,3-1 8 16,-4 16 1-16,5-10 5 15,0 12-2-15,6-12 6 16,0 11 1-16,5-14 4 16,1 25 0-16,3-15 5 15,6 9-4-15,3-20-3 16,4-4-4-16,8-36-1 16,8 4-3-16,1-20 3 15,9 3-3-15,4-9 3 0,11-1-7 16,0-15 0-16,14-3-2 15,0-12 2-15,11-5 3 16,-8-12 5-16,13-8 1 16,-13-7 0-16,11-11-2 15,-5-6 0-15,11-11 0 16,-8-4 2-16,13-21 0 16,-6-2-3-16,14-19-8 15,-8-3-1-15,9-19-1 16,-13 2 2-16,8-27-13 15,-16 13-11-15,6-33-61 16,-13 0-82-16,-4-24-101 16,-20 17-40-16</inkml:trace>
  <inkml:trace contextRef="#ctx0" brushRef="#br0" timeOffset="73632.63">20693 11996 924 0,'-46'32'285'16,"18"-26"46"-16,8-4-279 15,14-1-88-15,4-1-55 16,8 0-6-16,-5-1-4 15,19-5 36-15,64-23 16 16,-25 10 42-16,18-7 2 16,-4 7 2-16,11-2-3 15,-6 6 3-15,19 4-2 16,-8 4 1-16,17 3 3 16,-8 11 3-16,16 10-1 15,-17 9 1-15,6 20-2 16,-18 10-2-16,4 23 0 15,-21 5 0-15,-6 23-1 16,-15-4 3-16,-4 28-4 0,-19-9-1 16,-9 22-8-16,-13-10-1 15,-12 15-2-15,-13-20 6 16,-12 20 1-16,0-19 10 16,-12 16 5-16,4-16 3 15,-2 7-4-15,4-29 0 16,-4 3-16-16,10-20-204 0,-3 3 63 15</inkml:trace>
</inkml:ink>
</file>

<file path=ppt/ink/ink4.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4:01:38.544"/>
    </inkml:context>
    <inkml:brush xml:id="br0">
      <inkml:brushProperty name="width" value="0.05292" units="cm"/>
      <inkml:brushProperty name="height" value="0.05292" units="cm"/>
      <inkml:brushProperty name="color" value="#FF0000"/>
    </inkml:brush>
  </inkml:definitions>
  <inkml:trace contextRef="#ctx0" brushRef="#br0">20424 4101 801 0,'-1'4'199'0,"1"-4"78"16,-1-1-234-16,1 0-18 15,0 1-15-15,0 0-14 16,0-1-20-16,0 1 2 16,3-1 4-16,37-3 5 15,55-10 10-15,-5-6 5 16,8-6-2-16,30-12 2 16,-1-1 0-16,29-9 1 0,-10 3-2 15,30-14 1 1,-11 4-1-16,31-10 0 0,-15 3 0 15,24-9-1-15,-32 14 1 16,20 4-1-16,-36 9 0 16,3 4 0-16,-29 15 0 15,2 5-30-15,-30 1-34 16,-8 10-102-16,-27 9-65 16,-17 5-27-16,-27 8-87 0</inkml:trace>
  <inkml:trace contextRef="#ctx0" brushRef="#br0" timeOffset="396.39">22192 4181 95 0,'-110'59'125'0,"13"-7"-1"16,29-18-7-16,16-11 8 15,25-10-17-15,13-6-1 16,10-4-21-16,14-3-3 15,13-1-17-15,27-8 7 16,20-3-10-16,46-16-3 16,17-8-5-16,43-21-10 15,-1-3-21-15,33-16 2 16,-22 4 0-16,29-6 14 0,-31 20 2 16,18-13 7-16,-28 14-4 15,11 1-4-15,-37 8-18 16,6-2-4-16,-30 19-9 15,3 2-2-15,-30 8-5 16,-3 4 0-16,-28 5-1 16,-12 4 1-16,-24 5-2 0,-12 0 2 15,-9 2 0-15,-6 0 0 16,-3 1-2-16,-1-1-22 16,1 1-32-16,-1 0-115 15,0 0-175-15,-2 0-9 16</inkml:trace>
  <inkml:trace contextRef="#ctx0" brushRef="#br0" timeOffset="5317.45">8992 8697 501 0,'53'-53'109'0,"-32"9"47"16,28-5-147-16,-3 6-5 0,10 3-1 15,-4 16-4-15,11 10-3 16,-5 13 0-16,4 13-2 15,-9 11-2-15,7 13 0 16,-12 3 1-16,7 14-2 16,-8-1 2-16,9 17 1 15,-8 1 0-15,7 13 1 16,-9-6 1-16,7 7 0 16,-4-17 2-16,6 3 0 15,-5-16 0-15,12-2 1 16,-2-13-1-16,11-5 4 15,-6-17 0-15,8-10 9 16,-12-10 5-16,-1-11 9 16,-15-5 0-16,-2-1 20 15,-15 2 15-15,-7 2 57 16,-10 6 27-16,-6 2 53 16,-8 1-11-16,-11-2-19 0,-6-1-62 15,-12 0-40-15,-7 0-57 16,-9 3-13-16,0 4-11 15,-13 10-3-15,1 7 0 0,-12 13-4 16,7 5 0-16,-3 8 2 16,17 1 4-16,6 0-4 15,16-7-4-15,5 5-10 16,9 1-1-16,1 10-1 16,5-2 4-16,4 13 2 15,1-5 11-15,5 5-2 16,5-6-1-16,5 6-4 15,3-7 4-15,4 6-3 16,0-11 0-16,-3-3 3 16,-5-13 7-16,-5-7 15 15,-6-11 15-15,-10-5 21 16,-3-4 7-16,-8-1 27 16,-4-2-7-16,-10-3-3 15,-2-1-18-15,-10-2-3 16,0-1-29-16,-3 1-4 15,9 0-5-15,-1-2-42 0,10 0-54 16,8-4-239-16,6-3 21 16</inkml:trace>
  <inkml:trace contextRef="#ctx0" brushRef="#br0" timeOffset="14832.84">11487 11871 722 0,'2'23'235'0,"-5"-10"24"16,4-13-209-16,1 0-37 15,0-2-40-15,-2 2 0 16,0 0 3-16,1-2 4 15,16-1 12-15,13-5 7 16,36-13 0-16,-26 1 1 0,-1 1 2 16,13-11 8-16,-1-2 3 15,4-6 2 1,-4 0 0-16,9 0-2 0,-12 2-6 16,15-3-3-16,-1 3 0 15,16-5-3-15,-5 1 0 16,16-13-1-16,-6 2-4 15,9-7-35-15,-10 2-29 16,4 0-62-16,-17 15-26 16,-4 6-62-16,-22 14 4 0,-11 8-9 15</inkml:trace>
  <inkml:trace contextRef="#ctx0" brushRef="#br0" timeOffset="15280.1">12239 12165 708 0,'0'6'226'0,"-1"-6"38"15,1 0-196-15,0-1-41 16,0 0-36-16,1-1-9 0,7-5-7 15,31-21-2-15,44-51 9 16,-21 24 12-16,-4 5 3 16,12-7 0-16,-7 7-1 15,8-1 0-15,-11 10 0 16,1-3 1-16,-12 11 1 16,-2 5 0-16,-15 8 1 15,-3 3 0-15,-9 8 2 0,-7 3 0 16,-7 5 2-16,-2 0 5 15,-2 2 6-15,-2-1 17 16,0 0 10-16,0 0 18 16,0 0 3-16,0 0-1 15,-1 0-16-15,0 0-10 16,-1 0-20-16,2 0-5 16,0 0-7-16,0 0-24 15,-1 0-26-15,0 0-153 16,0 0-111-16,0 1-40 15</inkml:trace>
  <inkml:trace contextRef="#ctx0" brushRef="#br0" timeOffset="19479.93">21673 4232 1010 0,'-13'19'198'0,"13"-22"100"16,-1 0-313-16,0 4 7 16,1-1-6-16,0 0 3 15,0 0 6-15,0 0 9 16,0 0 4-16,0 0 4 15,0 0 2-15,0 0-5 16,0-1 2-16,1 0-2 16,14-7 2-16,18-11 3 0,47-29 6 15,-32 20-4-15,10 0-2 16,-4 5-4-16,16-3-6 16,7 3-8-16,17-6-21 15,-5 2-21-15,15-4-35 16,-13 5-20-16,-6-2-26 15,-23 4 16-15,-10 4 13 16,-25 7 13-16,-15 3-31 16,-16 10-12-16,-24 15-11 15,-8 7 6-15,-14 20-23 16,-6 7 50-16</inkml:trace>
  <inkml:trace contextRef="#ctx0" brushRef="#br0" timeOffset="19741.16">21938 4842 437 0,'31'4'105'16,"22"-8"43"-16,4-9-124 16,36-5-10-16,18-4-1 15,29-16-1-15,-1-5-6 16,21-10-2-16,-21 0-1 15,12-8 2-15,-26 13 0 0,1 0 4 16,-26 14 2-16,-1 3 1 16,-26 9-2-16,-6 6-3 15,-20 8-12-15,-3 3-109 16,-16 6-53-16,-13 6-27 16</inkml:trace>
</inkml:ink>
</file>

<file path=ppt/ink/ink5.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4:02:04.475"/>
    </inkml:context>
    <inkml:brush xml:id="br0">
      <inkml:brushProperty name="width" value="0.05292" units="cm"/>
      <inkml:brushProperty name="height" value="0.05292" units="cm"/>
      <inkml:brushProperty name="color" value="#FF0000"/>
    </inkml:brush>
  </inkml:definitions>
  <inkml:trace contextRef="#ctx0" brushRef="#br0">13409 6664 633 0,'0'1'98'15,"7"-5"75"-15,8 2-190 16,7-3-1-16,3-4 11 0,12-5 7 15,1 2 0 1,7 0 0-16,0 2-1 0,10-5 2 16,1 1-3-16,11-2 1 15,-2-4-1-15,16-3 1 16,-3 6 0-16,12-3 3 16,-8 2 4-16,13-1 7 15,-11 3 3-15,13-2 2 16,-10 4-2-16,11-1-3 15,-14 1-7-15,4-2 0 16,-12-3-1-16,6 0 9 16,-16 2 7-16,-2 0 11 15,-12 5 1-15,-6 4 0 16,-15 3-10-16,-3 3-6 16,-9 3-11-16,-3-1-2 15,-5 1-3-15,-4 1-2 0,-3-2-8 16,-3-1-38-16,-1 1-34 15,-1 0-81-15,-1 0-65 16,0 1-31-16</inkml:trace>
  <inkml:trace contextRef="#ctx0" brushRef="#br0" timeOffset="383.64">14230 6879 515 0,'-12'20'197'16,"12"-17"21"-16,0-3-103 15,-1 0-80-15,1 0-9 16,0-1-14-16,0 0-16 16,1 0-11-16,28-6 1 15,47-16 5-15,-14 4 5 16,1 0 4-16,14-1-1 15,-7 1 0-15,12-2 1 16,-10 2 1-16,13 0 1 16,-10-1-1-16,9-1 3 15,-9 3 0-15,1 3 2 0,-16-1 1 16,-3 2 2-16,-17 5-2 16,-7 2-2-16,-8-1-2 15,-5 3-2-15,-5 4-1 16,-1 0-5-16,-4 1-15 15,2 2-93-15,-2 2-67 16,5-1-44-16,-2 1-98 16</inkml:trace>
  <inkml:trace contextRef="#ctx0" brushRef="#br0" timeOffset="1578.8">17405 6890 454 0,'3'0'103'16,"4"-4"49"-16,0 1-127 15,10-5 0-15,4-2 6 16,11-5 15-16,3-1-1 0,9-5 6 16,2 1-5-16,13-8-4 15,1-1-17-15,19-9-8 16,2-1-12-16,17-9-4 15,-6 1-2-15,13-4 2 16,-14 8-1-16,3 0 0 16,-21 12 3-16,3 1-2 15,-16 7-1-15,5-1-1 16,-11 4-11-16,7 0-60 16,-12 2-53-16,-4 8-90 15,-18 5-44-15</inkml:trace>
  <inkml:trace contextRef="#ctx0" brushRef="#br0" timeOffset="1975.45">17735 7128 623 0,'-7'6'187'16,"6"-4"49"-16,2-1-177 0,-1-2-26 16,1 0-15-16,11-8-12 15,28-12-12-15,50-56 0 16,-32 33 5-16,7-2 0 16,-7 9 0-16,5-1-1 15,-11 8 1-15,6 0 0 16,-9 6 0-16,3 3 0 15,-12 5 1-15,1 3-2 16,-15 8 0-16,2 1-2 16,-10-1-1-16,1 8-2 15,-10-2-2-15,0 0-15 16,-4 1-7-16,-3 2-24 16,-1-3-5-16,-1-1-23 15,0 0-10-15,-1 0-58 16,0 0-18-16,-1 1-28 0</inkml:trace>
  <inkml:trace contextRef="#ctx0" brushRef="#br0" timeOffset="3472.76">23170 6569 618 0,'-1'21'214'0,"1"-6"21"15,0-27-159-15,0 12-66 0,1-1-31 16,2 1-14 0,-3-1 0-16,1 0 3 0,0 0 16 15,32-6 20-15,40-16 10 16,-21 0 2-16,4-4-1 16,23-9-1-16,0 3-5 15,25-4 0-15,-2 5-1 16,11-5 5-16,-14 8 4 15,7-3 0-15,-17 6-1 0,-1 0 0 16,-14 6-6-16,1 1-3 16,-15 7 0-16,-2-1-1 15,-15 7-1-15,-6-4-3 16,-14 6 1-16,-9 0-9 16,-8 2-13-16,-4 2-56 15,-2 2-46-15,-1-2-123 16,0 0-26-16</inkml:trace>
  <inkml:trace contextRef="#ctx0" brushRef="#br0" timeOffset="3875.82">23404 6856 171 0,'-18'9'120'0,"16"-6"-2"16,-2-2-8-16,5 0-32 15,-1-2-9-15,0 0-18 16,6-1 2-16,33-9-16 16,56-17 14-16,-26 9 3 0,20-7 25 15,-3 2-5-15,16-5 11 16,-8 4-16-16,15-5 2 15,-17 1-26-15,13-3-10 16,-13 6-19-16,5-1-3 16,-18 5-7-16,-1 2-3 15,-21 9 0-15,-9 0 0 16,-21 6 0-16,-6 0 0 16,-11 3 1-16,-4 1-1 15,-4 1-2-15,0 0-8 16,-2 0-20-16,-2 0-64 15,1 0-82-15,0 0-112 16,0 0-47-16</inkml:trace>
  <inkml:trace contextRef="#ctx0" brushRef="#br0" timeOffset="4627.07">26461 6645 618 0,'-5'4'174'0,"5"-2"58"16,0-3-177-16,0 1-17 15,0 0-8-15,1-1-15 16,5-1-12-16,26-3 1 16,40-14 4-16,-19 2 3 15,-3 0 2-15,16-11 5 16,0 0-2-16,17-7 1 15,-6 1-3-15,19-6-1 16,-4 2-5-16,19-6 0 16,-6 6-4-16,13-7-2 15,-12 9 0-15,-1 2-2 16,-23 7 0-16,-5 3 0 16,-22 10 0-16,-5 0-3 15,-14 6-1-15,-1 1-13 16,-15 6-24-16,1 2-68 15,-12 2-30-15,-3 0-72 0,-6 9-33 16,-17 6-18-16</inkml:trace>
  <inkml:trace contextRef="#ctx0" brushRef="#br0" timeOffset="5028.62">26748 6766 360 0,'-16'8'192'0,"9"-5"43"15,7-3-73-15,2 1-30 16,-3-2-28-16,1-1-18 16,1 1-57-16,20-10-11 15,56-31-4-15,-11 13 8 16,3-2 2-16,15-8 7 15,-2 6-1-15,19-10-1 16,-3 3-9-16,19-4-3 16,-17 8-7-16,5-1-5 15,-24 10-1-15,-8 0 0 16,-23 10 0-16,0 1-1 16,-17 6 0-16,-6 2-3 0,-11 6 0 15,-5 0-1-15,-6 3 0 16,-4-1-3-16,-1 2-2 15,0-2-16-15,0 0-18 16,-1-1-46-16,0 0-23 16,-1 0-138-16,1 0-38 15,-1-1-36-15</inkml:trace>
  <inkml:trace contextRef="#ctx0" brushRef="#br0" timeOffset="9245.17">11702 8578 468 0,'-2'-1'151'0,"2"2"45"15,2 1-129 1,-2-2-7-16,0 0-15 0,0 0-13 15,0 0-23-15,0 0-7 16,0-2-8-16,1 1 0 16,26-8 0-16,51-24 3 15,-29 10 2-15,16-14-1 16,-2-2 1-16,16-14 2 16,-2 4 4-16,12-10 12 15,-9 5 8-15,13-8 9 16,-15 8 0-16,11-12 4 15,-12 8-3-15,1-6 12 16,-15 12 0-16,-5 3 8 16,-18 15-1-16,-10 5 1 15,-12 13-15-15,-3 3-4 0,-8 7-8 16,-4 2 2-16,2 3-10 16,-4 2-3-16,-1-1-6 15,-1 0-5-15,0 0-8 16,0 0-37-16,1 0-56 0,0 0-173 15,0 1-59-15,1 2-90 16</inkml:trace>
  <inkml:trace contextRef="#ctx0" brushRef="#br0" timeOffset="9772.57">12723 8779 401 0,'45'-22'127'15,"-5"-12"54"-15,21-21-102 16,9-2 3-16,22-20 14 16,-3 0-25-16,14-10 3 15,-9 6-7-15,8-2-6 16,-15 16-16-16,10-4-9 15,-15 13-23-15,9 2-16 16,-11 5-40-16,10-2-223 16,-13 16-1-16,-5 4-111 15</inkml:trace>
  <inkml:trace contextRef="#ctx0" brushRef="#br0" timeOffset="35739.58">8861 10613 733 0,'0'-4'226'0,"-4"0"36"15,3 3-202-15,0 1-61 16,1 0-24-16,0 0-19 16,0 0-5-16,0 0 4 15,0 0 12-15,0 0 10 16,0 0 15-16,1 0 4 16,6 0 2-16,21 2 0 15,35 6-1-15,-25-4 1 16,0 1 1-16,6-2 0 15,-3-2 2-15,7 3-1 16,0-3 0-16,10-1-2 16,-1 1 0-16,9-2-1 0,-4 0 1 15,6-3 0-15,-11 0 0 16,8 0 1-16,-10 1-1 16,10 0 1-16,-8 4 0 15,11 2 1-15,-7 1 0 16,9 3 1-16,-9 0-2 15,9 2 1-15,-4 1-1 0,10-1 0 16,-5-2 3-16,7-1-2 16,-10-4 0-16,3-1 0 15,-11-2 1-15,7 1-1 16,-7 1 1-16,10 4 1 16,-9-2-3-16,13 3 1 15,-9-3-1-15,10 0 0 16,-6-6 0-16,13 3 2 15,-11-3-1-15,10-2 1 16,-11-1 0-16,4 2-1 16,-11-2 0-16,12 6 0 15,-11 1 0-15,8 5 0 16,-6 2 1-16,9 1 0 16,-12-1 0-16,11 2 0 15,-6-2-1-15,6-1 0 0,-11-2 0 16,5 3 0-16,-10-4 0 15,3-2 2-15,-10-1-1 16,5-2 2-16,-9-2 1 16,1-2 4-16,-11 1 2 15,-3 0 8-15,-12-1 2 16,-3 3 6-16,-10 1-3 16,-2 0-1-16,-5 2-8 0,1 0-6 15,-3-1-16 1,0 0-47-16,2 1-79 0,16 22-105 15,51 29-33-15</inkml:trace>
  <inkml:trace contextRef="#ctx0" brushRef="#br0" timeOffset="36826.78">16743 10470 387 0,'-22'-20'286'15,"6"3"-46"-15,1 4-8 16,1 0-158-16,-1-1 4 15,5 4-18-15,0 1-7 16,3 5-23-16,1 2-15 16,2 2-13-16,2 1-14 15,2-1-11-15,-1 0-31 16,1 0-17-16,0 0-38 16,0 0 9-16,0 0 7 15,1 1 30-15,19 9 20 16,47 26 39-16,-24-16 3 15,-1 1 1-15,15 5 2 16,0-1-2-16,10 2 0 16,-4-5 0-16,10 1 0 0,-10-7-1 15,13 4 1-15,-5-4 1 16,16 5 0-16,-1-2 0 16,12 4-2-16,-8 0 2 15,17 0 0-15,-12-3 0 16,12-4 2-16,-11-7 0 15,15-3 3-15,-18-5-2 0,11-2 1 16,-17-4 0-16,8 1 2 16,-15-3 0-16,5-5 6 15,-14 0 4-15,7-1 8 16,-18 1 4-16,-3 0 10 16,-14 4 0-16,-7 1 2 15,-14 2-5-15,-5 2 1 16,-7 2-3-16,-4 1 11 15,-2 0 3-15,-4 0 16 16,-1 0-1-16,1 0 3 16,-2 0-14-16,2-2-8 15,0 2-19-15,0 0-9 16,-1 0-14-16,1 0-51 16,0 0-60-16,0 0-227 15,0 0 12-15</inkml:trace>
  <inkml:trace contextRef="#ctx0" brushRef="#br0" timeOffset="38039.78">22400 10458 822 0,'-17'10'187'0,"-5"-8"66"16,0 1-232-16,-4-1-25 16,6 0 1-16,3-3 11 15,8 2 6-15,2-1 0 16,1-2-1-16,4 3-5 15,2-1-12-15,-2 0-46 16,2 0-43-16,0 0-10 16,2 0 2-16,11 7 5 15,24 9 44-15,51 20 39 16,-29-14 11-16,17 2 0 0,-1-4 2 16,17 3-2-16,-3-1 3 15,18-3-1-15,-4-2 1 16,20 4 0-16,-8-2 1 15,20-2 0-15,-9 0 2 0,18 1 0 16,-13-7 2-16,19-3 6 16,-14-3 2-16,20-8 4 15,-13-3 1-15,19-4-1 16,-19 0-3-16,14-6 12 16,-23 3 3-16,4-1 4 15,-26-1 9-15,3-1 15 16,-27 6-11-16,-4-2 3 15,-24 4 0-15,-9 2 14 16,-22 3-4-16,-9 2 21 16,-11 0 4-16,-3 2 14 15,-5-1-16-15,-2 0-4 16,0 0-23-16,1 0-10 16,-1 0-21-16,0 0-5 15,0 0-9-15,1 0 0 16,-2 0-2-16,1 0 2 15,1 0-1-15,0 0 1 0,-1 0-2 16,1 0-3-16,0 0-3 16,0 0-2-16,-1 0-1 15,1 0-1-15,0 0 1 16,-1 0 0-16,1 0 0 16,-1 0-1-16,1 0-2 15,0 0-2-15,0 0-2 16,0 0-7-16,0 0-5 15,0 0-22-15,0 0-13 16,0 0-30-16,0 0-8 16,0 0-49-16,0 0-29 0,0-1-168 15,-1 0 19-15,-1-2-95 16</inkml:trace>
  <inkml:trace contextRef="#ctx0" brushRef="#br0" timeOffset="47113.84">10922 14243 268 0,'6'2'138'16,"-6"-1"-10"-16,1-1-54 16,-1 0-61-16,0-1-6 15,1 0-10-15,1 0 0 0,18-9 3 16,44-24 1-16,-32 11-2 15,16-13 1-15,3-2 0 16,18-15 0-16,2 0 1 16,14-15 1-16,-10 4 0 15,10-12 19-15,-12 8 13 16,6-4 13-16,-8 13 1 16,5-3 4-16,-13 15-15 15,3 1-13-15,-12 12-11 0,0 3-2 16,-10 9-5-16,0 1-1 15,-11 8-2-15,-2 2 0 16,-10 2 0-16,-4 1 0 16,-6 5 1-16,-4-1 23 15,-4 2 17-15,1 4 32 16,-4-2 14-16,0 0 19 16,0 0-15-16,0 0-10 15,-1 0-30-15,1 0-14 16,0 0-20-16,0 0-7 15,0 0-7-15,0 0 0 16,-2 0 0-16,1 0 3 16,1 0 2-16,-1 0 3 15,1 0-1-15,0 0 3 16,0 0-1-16,0 0 2 0,0 0-2 16,0 0 2-16,0 0-3 15,0 0-2-15,0 0-4 16,0 0-3-16,0 0-5 15,0 0-2-15,0 0 1 16,0 0-1-16,0 0 2 16,0 0 0-16,0 0 1 15,0 0 0-15,0 0 1 0,0 0 0 16,0 0 0-16,0 0-2 16,0 0 0-16,0 0 0 15,0 0 0-15,0 0 0 16,0 0 2-16,0 0 0 15,0 0 0-15,0 0 2 16,0 0 0-16,0 0-1 16,0 0-1-16,0 0-2 15,0 0-3-15,0 0-3 16,0 0-2-16,0 0-12 16,0 0-6-16,0 0-24 15,0 0-19-15,0 0-50 16,0 0-20-16,0 0-159 15,0 0-8-15,-1-2-56 16</inkml:trace>
  <inkml:trace contextRef="#ctx0" brushRef="#br0" timeOffset="48229">9019 15180 482 0,'-5'7'162'16,"1"-7"24"-16,0 0-109 15,3-1-47-15,0 1 10 16,0 0-2-16,0 0 7 16,-1 0-3-16,1 0-7 0,0 0-13 15,0 0-10 1,0 0-18-16,0 0-29 0,1 0-24 15,0 0-2-15,0 0 2 16,1-2 7-16,2 1 24 16,19 0 21-16,36-2 4 15,-25-1 3-15,1-5-1 16,12-3 1-16,-4-5 2 0,12-8 1 16,-6-2 2-16,7-2 4 15,-6 1 3-15,3-5 7 16,-10 3 0-16,9-4 9 15,-6 2-1-15,7-3 0 16,-5 5-7-16,7-1-1 16,-12 4-8-16,0 2 14 15,-12 4 5-15,-5 3 18 16,-10 6 5-16,-5 6 15 16,-7 3-10-16,1 2 0 15,-2 1-16-15,-2 0-7 16,0-1-15-16,-1 0-7 15,0 1-7-15,0 0 1 16,0 0 1-16,1 0 5 16,0 0 4-16,0 0 7 0,0 0-1 15,0 0-2-15,0 0-5 16,0 0-10-16,0 0-20 16,0 0-54-16,0 0-42 15,0 0-104-15,0 0-25 16,1-2-76-16,13-1-33 15</inkml:trace>
  <inkml:trace contextRef="#ctx0" brushRef="#br0" timeOffset="52160.99">8575 16106 904 0,'-2'6'287'16,"-3"-6"38"-16,-1-2-231 16,5 2-94-16,0-1-12 15,0 1-3-15,0 0-1 16,1 0 6-16,0 0 7 15,0-1 11-15,0 1 6 16,-1 0 3-16,1 0 5 16,-2 0-2-16,2 0-3 0,-1 0-7 15,0 0-5-15,0 0-9 16,0 0-21-16,1 0-34 16,0 0-8-16,1-1-1 15,23-3 6-15,53-15 16 16,-11-9 29-16,7-11 11 0,22-17 2 15,-3-5 2-15,10-17 2 16,-8 3 4 0,8-7-1-16,-17 8-1 0,3-2 1 15,-16 18 2-15,-8 0 7 16,-20 18 5-16,-8 8 11 16,-17 17 7-16,-5 5 7 15,-9 7 6-15,-2 4 3 16,-3 0-8-16,0-1-8 15,0 0-10-15,0 0-24 16,-1 0-23-16,1 0-60 16,0 0-46-16,0 0-206 15,0 1 5-15</inkml:trace>
  <inkml:trace contextRef="#ctx0" brushRef="#br0" timeOffset="53723.33">9088 17092 792 0,'1'6'315'16,"-1"-5"17"-16,0 0-193 15,0 1-84-15,0-1-38 0,0 0-18 16,0 0-10-16,0 0-5 16,0 0-1-16,0 1 7 15,0-1 3-15,0 0 1 16,0 0-3-16,0 0-1 16,0 0-12-16,0 0-5 15,0-1-12-15,0 0-3 16,0 0-5-16,1 0 12 15,1 0 6-15,8 2 14 0,14-2 5 16,38-7 7-16,-22-8 2 16,2-5 0-16,15-9 1 15,0-5 1-15,10-9 2 16,-6-1 0-16,10-10 1 16,-14 6-1-16,7-4 2 15,-8 8 1-15,6-3-1 16,-10 5 0-16,3-5 3 15,-11 5-2-15,3-7 15 16,-12 9 8-16,-1-1 15 16,-11 11 3-16,-5 5 16 15,-9 11-1-15,-4 6 22 16,-5 7 1-16,0 0 15 16,0 2-10-16,0-1-8 15,0 0-31-15,0 0-14 16,-1 0-22-16,1 0-8 0,-1 0-6 15,1 0-2-15,0 0-1 16,-1 0-1-16,1 0 2 16,0 0 0-16,-2 0 2 15,2 0 1-15,0 0-1 16,-1 0-3-16,1 0-6 16,0 0-29-16,0 0-29 0,0 0-98 15,0 0-89-15,0 0-170 16,1 0-41-16</inkml:trace>
  <inkml:trace contextRef="#ctx0" brushRef="#br0" timeOffset="55047.13">10074 18584 503 0,'1'19'343'0,"-2"-11"-67"15,0-29-82-15,1 19-140 16,1 6-54-16,-2-4-7 16,1 0-6-16,0 0-8 0,0 0-1 15,0-1 0-15,0 0 4 16,1 0 2-16,0 0 8 15,20-2 2-15,36-4 1 16,-26 1 2-16,4-6 0 16,12-1 0-16,3-3 0 15,8-7-1-15,-4 0 0 16,13-6-1-16,-4 4 8 16,14-13-3-16,-3-6 1 15,11-8 1-15,-6 5 2 16,3-14-3-16,-11 7 7 0,7-9 1 15,-8 7-1-15,3-11 5 16,-8 11 4-16,-5 6 10 16,-15 13 8-16,-5 6 12 15,-16 11-2-15,-6 6 19 16,-9 5 3-16,-4 5 17 16,-7 3-3-16,1-1 11 15,0 2-21-15,0 0-13 16,1 0-25-16,0 0-6 15,0 0-15-15,0 0-3 16,0 0-8-16,0 0-22 16,0 0-24-16,0 0-82 15,0 0-99-15,0 0-177 16,0-1-34-16</inkml:trace>
  <inkml:trace contextRef="#ctx0" brushRef="#br0" timeOffset="57812.75">3837 13216 571 0,'-46'-32'435'0,"4"14"-76"16,-3-3-18-16,8 4-245 15,-4-2-16-15,7 5-24 16,-1 1-14-16,2 3-30 15,-6 0-11-15,5 3-5 16,-7 0-12-16,5 4 0 16,-5 0 6-16,2 3 1 0,-10 4 0 15,3 3 8-15,-9 3-3 16,6 3-2-16,-4 6-6 16,7 2 1-16,-3 7-7 15,7 2 1-15,-4 7-12 16,5 2-6-16,-8 15-18 15,7 7 1-15,-10 22 1 16,6 4 12-16,-3 18 11 16,9-3 19-16,-3 17 3 15,9-6 3-15,-1 16-2 16,7-10 3-16,6 19-3 16,9-13 1-16,3 12-1 15,7-10 0-15,3 21-1 16,3-15 1-16,4 21 0 15,4-11-2-15,6 26-4 16,4-16-2-16,9 34-6 0,0-10 0 16,9 37-7-16,0-20 3 15,9 35-1-15,0-22 2 16,12 27-2-16,-4-33 10 16,9 18-1-16,-1-36 2 15,12 1 0-15,-3-50 3 16,13 6-2-16,-3-37 3 15,11 27-3-15,-13-46 7 0,15 1-1 16,-7-26 2-16,10 8-2 16,-5-46 3-16,24 20 0 15,-9-9 2-15,12-3 1 16,-6-18 0-16,22-8 2 16,-14-12-2-16,9-7 0 15,-11-8-1-15,19-12 3 16,-20 0-1-16,17-1 0 15,-14 0 0-15,22-15 0 16,-21 4-4-16,15-13 1 16,-13-8-1-16,18-6 0 15,-20 10 3-15,17-13-1 16,-14 4 0-16,12-11 1 16,-16-1-1-16,14-9-2 0,-10 0 2 15,11-25-1-15,-13 5-1 16,13-22-1-16,-16 1 1 15,11-23 0-15,-23 18 2 16,10-19 1-16,-21 11 0 16,6-13 1-16,-21 14 1 15,14-28-1-15,-19 11 1 16,7-35-1-16,-13 16 1 16,3-27 1-16,-18 28-1 15,-9-15 3-15,-19 40 1 16,-4-12 17-16,-17 38 18 0,-13 4 47 15,0 30 27-15,-10 0 34 16,-9 27-9-16,-9-5-8 16,-3 8-47-16,-17-9-27 15,-2 3-36-15,-15-10-5 16,4 9-9-16,-9-9 6 16,3 11 3-16,-13-1 5 15,1 18-3-15,-15-5 8 16,4 13-5-16,-17-4-8 15,6 11-4-15,-14-6-1 16,12 9-7-16,-26-2-7 16,15 10 3-16,-13-2-3 15,10 7-4-15,-27 2-13 16,19 8 0-16,-12-1-6 16,9 6 3-16,-15 3 2 0,22 5 11 15,-14-2 2-15,11 2 7 16,-17-1-15-16,29-2 17 15,-18-5 1-15,16 2 0 16,-12-3 4-16,20-1 17 16,-23 1-13-16,19 7-2 15,-16 3 0-15,17 2-4 16,-18 2-2-16,21 3 0 0,-16 0 3 16,20-3 0-16,-13 2 7 15,17-1 1-15,-18 1-1 16,20-1-1-16,-10 4-1 15,12 2-7-15,-14 8-4 16,19 4-2-16,-13 8-11 16,16 3-4-16,-5 6-4 15,19 2-65-15,-5 16-74 16,17 2-50-16,1 22-198 16,19 5-23-16</inkml:trace>
  <inkml:trace contextRef="#ctx0" brushRef="#br0" timeOffset="58534.54">9842 11215 1039 0,'0'8'244'0,"-1"-9"86"16,1 1-309-1,0-1-50-15,0 0-17 0,0 0-4 16,2-2 2-16,37-16 5 16,46-59 29-16,-12 12 12 15,5-12 0-15,25-23 0 16,-2-2 1-16,19-18 0 16,-9 6 0-16,21-13 1 15,-20 22 3-15,8-6-1 16,-17 22-1-16,8 0-6 15,-23 22-13-15,1 0-39 16,-16 13-22-16,-3 1-55 16,-20 18-32-16,-8 6-73 15,-18 14 14-15,-10 19-35 16</inkml:trace>
  <inkml:trace contextRef="#ctx0" brushRef="#br0" timeOffset="58906.33">10546 11232 471 0,'-17'25'200'16,"15"-21"-13"-16,9-8-101 16,2-6-101-16,16-17-5 15,12-11 9-15,20-21 10 16,11-9 14-16,18-24 19 15,-2-1 26-15,11-13 9 16,-9 11-6-16,9-6-4 16,-14 16-17-16,0 2-25 15,-13 17-11-15,-3 1 1 16,-19 15 0-16,-4 11 1 16,-15 16 0-16,-6 7-1 15,-9 11 1-15,-5 0-2 16,-4 7-1-16,-2-1-4 15,-1-1-3-15,0 0-24 16,0 0-22-16,0 0-57 16,0 0-46-16,0 0-99 0,1 1-17 15</inkml:trace>
  <inkml:trace contextRef="#ctx0" brushRef="#br0" timeOffset="67979.53">21290 13321 632 0,'10'10'232'0,"-3"-12"14"15,-4 5-180-15,-3-2-26 16,0-1-46-16,0-1-9 15,0 0-3-15,0-1 2 16,0 1 3-16,1 0 6 16,0 0 6-16,12-6-2 15,4-4-1-15,47-37-1 16,-31 21 0-16,11-7 1 16,2-2 2-16,14-6 3 15,-2 1 0-15,13-4 0 16,-3 5 0-16,11-5 0 15,-3 6-2-15,15-6 0 16,-5 5 0-16,14-9 0 0,-11 5 1 16,7-1 10-16,-15 6 7 15,2 1 13-15,-13 7 6 16,1 1 10-16,-16 7-8 16,0 1-3-16,-13 5-8 15,-4 3 2-15,-14 4-8 0,-4 4 3 16,-6 4-6-16,-5-2 1 15,-3 2-10-15,0 1 0 16,-3-2-3-16,-3 3 1 16,0-1-1-16,0 1 4 15,0 0-1-15,0 0 3 16,0-1-2-16,0 1 4 16,0-1-4-16,0 0 0 15,0 0-5-15,0 1 0 16,0 0-5-16,0 0 1 15,0 0-3-15,0 0 3 16,0 0-1-16,0 0 1 16,0 0 0-16,0 0-1 15,0 0-2-15,0 0 1 16,0 0-1-16,0 0 1 16,0 0-2-16,0 0-8 15,0 0-20-15,0 0-75 0,0 0-85 16,0 0-125-16,0 0-52 15</inkml:trace>
  <inkml:trace contextRef="#ctx0" brushRef="#br0" timeOffset="69608.88">20043 14092 609 0,'1'1'207'0,"0"0"23"16,0 0-164-16,0 0-42 15,0 0-25-15,1 0-2 16,-1 1-5-16,0-1-4 16,0 0 1-16,0 0 0 15,1 0 0-15,12 3 4 16,9-3 4-16,48-13 3 0,-31-11 3 16,12-10 2-1,0-5-1-15,8-6 0 0,-8 5 0 16,5-2 0-1,-4 7 0-15,11-8 2 0,-2 7-2 16,19-8 1-16,-3 3-2 16,11-5-2-16,-6 10 0 15,3-2 1-15,-18 7-1 16,-1 1 18-16,-16 7 13 16,-7 5 19-16,-17 4 6 0,-5 7 12 15,-10 2-12-15,-3 2-3 16,-6 1-16-16,2-1 1 15,-3 0-11-15,-2 1-1 16,0 1-9-16,0-1 0 16,0 0-6-16,0 1 1 15,0 0-4-15,0 0 1 16,0 0-5-16,0 0-7 16,0 0-11-16,0 0-21 15,0 0-16-15,0 0-58 16,0 0-35-16,-1 0-179 15,0 0 10-15</inkml:trace>
  <inkml:trace contextRef="#ctx0" brushRef="#br0" timeOffset="72170.05">20021 16239 657 0,'9'14'267'0,"-3"-7"-1"16,-5-5-187-16,-1-3-21 15,-1 0-59-15,1 0 1 16,0 0 2-16,0 0 1 15,-1 1 0-15,1 0-7 16,0-2 0-16,1 1-3 0,32-10-1 16,57-28 2-16,-27 2 7 15,10-8 0-15,-14 3 0 16,-3 3 4-16,-16 4 8 16,-2 3 27-16,-14 6 5 15,5-1 3-15,-6 2-3 16,6 5-10-16,-4 4-28 15,6 3-9-15,-4 3-5 16,3 1-2-16,-10 2-4 16,1 3-35-16,-11 0-37 15,0 3-120-15,-8-1-97 0,-8 13-41 16</inkml:trace>
  <inkml:trace contextRef="#ctx0" brushRef="#br0" timeOffset="72797.64">19610 17217 765 0,'4'1'213'0,"-5"-2"46"15,1 1-212-15,0 0-42 16,0-1-13-16,0 1 0 16,0 0 0-16,0 0 5 15,0-1 4-15,0 1 3 16,0 0 0-16,0-2-1 16,1 1-3-16,0 0 0 15,10-1-2-15,16-5 0 16,41-15-2-16,-21-1 2 15,4-5 0-15,12-11 0 16,-2 2 1-16,7-5 2 16,-8 2 0-16,7 1 4 15,-10 6 3-15,5 0 7 16,-11 6 4-16,0 4 18 16,-16 5 6-16,0 6 14 15,-11 3-3-15,-2 5 5 0,-12 2-15 16,-2-1 0-16,-5 3-15 15,-4 2-3-15,-1-4-9 16,1 1-6-16,1 1-9 16,0 0-13-16,0 0-29 15,-1 0-117-15,1 0-190 16,-1 0 0-16</inkml:trace>
  <inkml:trace contextRef="#ctx0" brushRef="#br0" timeOffset="73461.11">18205 18613 874 0,'-9'7'285'0,"5"-7"33"15,4 2-246-15,-1-3-65 16,1 0-41-16,0 0-2 15,0 1 3-15,0-1 23 16,0 1 23-16,0 0 14 16,0 0 1-16,0 0-11 15,0 0-26-15,0 0-10 16,1-1-7-16,32-13-2 16,48-34 9-16,-13 2 11 15,-2 5 1-15,8-17 4 16,-4-1 1-16,4 6 4 15,-17 13 1-15,-1-3 1 16,-11 19 1-16,-2 7 7 16,-16 10-4-16,-2 3 4 15,-8 1 0-15,-5 2 6 0,-3 3-5 16,-4-2-1-16,0 0-5 16,0 1-11-16,-5-1-43 15,1 0-257-15,1 1 60 16</inkml:trace>
  <inkml:trace contextRef="#ctx0" brushRef="#br0" timeOffset="83852.06">18356 10919 926 0,'3'6'281'0,"-3"-4"47"16,2-2-255-16,-2-1-61 16,0 0-26-16,0-1-9 15,0 1-1-15,1 0 3 0,0 0 10 16,15-4 6 0,7-2 4-16,43-18-1 15,-34 7 0-15,12-9-1 0,2-1 0 16,20-13 0-16,1-1 3 15,18-7-1-15,3 0 2 16,7-2 0-16,-12 7 1 16,5-1-1-16,-20 7 2 15,-2 0-1-15,-16 9 1 0,3-1-1 16,-11 8-1-16,-1 2-2 16,-10 9-20-16,2 2-82 15,-8 4-66-15,-3 6-136 16,-7 7-57-16</inkml:trace>
  <inkml:trace contextRef="#ctx0" brushRef="#br0" timeOffset="84474.98">18591 11212 576 0,'-36'20'215'16,"17"-15"47"-16,4-2-112 16,7-3-63-16,4 2-1 0,4-4-26 15,0 1-29-15,0 0-29 16,1 0-4-16,14-8-3 16,22-3 0-16,39-51 3 15,-20 29 2-15,-6 3 0 16,12-4 3-16,-8 6 0 15,10-2 1-15,-8-2-2 0,4 1 0 16,-8 4-2 0,1-3 1-16,-11 4 0 0,1 6 1 15,-10 2 4 1,-2 3 12-16,-8 7 5 0,-4 1 10 16,-8 1 3-16,-1 4 6 15,-7 0-8-15,-1 3 3 16,-2 0-6-16,0 0 3 15,0 0-5-15,-1 0 2 16,1 0-6-16,-1 0 0 16,1 0-6-16,-1 0 2 15,1 0-5-15,-1 0-2 16,1 0-4-16,-1 0-2 16,1 0-5-16,0 0-1 15,0 0-2-15,0 0 0 16,0 0 0-16,-1 0-2 0,1 0-1 15,0 0-2-15,0 0-1 16,0 0-5-16,0 0 0 16,0 0-4-16,0 0 1 15,0 0-6-15,0 0 0 16,0 0-13-16,0 0-11 16,0 0-51-16,0 0-3 15,1 0-80-15,7 1-75 16,31 5-79-16,54-5-31 15</inkml:trace>
  <inkml:trace contextRef="#ctx0" brushRef="#br0" timeOffset="89169.56">26222 10952 472 0,'-3'9'232'16,"3"-10"35"-16,-2 1-109 15,4-1-18-15,-2 1-24 16,0 0-54-16,0 0-29 16,0 0-23-16,0-1-10 15,1 0-3-15,2-1-6 16,27-16 1-16,54-32 1 15,-26 13 3-15,23-11-2 16,-1 2 2-16,18-6 1 16,-7 6 2-16,14-6-2 15,-12 9 3-15,15-9-1 16,-8 3 1-16,28-8-1 16,-7 1 2-16,19-9-1 15,-15 6 1-15,11-1-1 16,-25 10 0-16,-3 4 0 0,-19 15 0 15,2 1-4-15,-17 12-12 16,0 1-48-16,-10 6-33 16,2 3-84-16,-12 6-61 15,2 8-30-15,-13 9-45 16</inkml:trace>
  <inkml:trace contextRef="#ctx0" brushRef="#br0" timeOffset="90386.49">31355 13766 662 0,'12'11'263'15,"-7"-7"34"-15,-4-5-159 16,0 4-67-16,-1-5-11 16,1 1-35-16,13-3-11 15,15-8-7-15,40-21 3 16,-37 15-1-16,8-6 1 15,-6 0-4-15,10-7 1 16,1 2-2-16,7-6-2 16,-5 3-3-16,6-2 1 15,-10 5-2-15,3-1 2 16,-10 6-3-16,5-1 1 16,-6 9-3-16,5 0 1 15,-5 3-5-15,2 3-25 16,-9 2-17-16,6 2-32 15,-9 2-28-15,3 2-77 0,-6 4-22 16,0 2-56-16,-11 1-39 16</inkml:trace>
  <inkml:trace contextRef="#ctx0" brushRef="#br0" timeOffset="91551.89">30285 15687 681 0,'-1'8'220'16,"-1"-8"40"-16,1-1-194 15,1 0-22-15,0 1-29 16,0 0-9-16,0 0-8 0,0 0 3 16,0 0 0-16,0 0-10 15,0 0-10-15,0 0-14 16,0 0-7-16,0 0-3 16,0 0 10-16,0 0 6 15,0 0 12-15,0 0 3 16,1 0 7-16,1-1 0 15,10-2 4-15,12-1 0 16,35-9 0-16,-21 5 0 16,0 2 0-16,12-6 3 15,-4-5 2-15,12-6 4 16,-2-3 7-16,12-9 4 16,-4 1-2-16,11-6 0 15,-10 5-4-15,15-6-2 16,-9 8-4-16,10-4 1 15,-6 4-2-15,14-3 3 16,-18 6 7-16,5-1 7 0,-12 7 4 16,0-2 2-1,-17 7-4-15,1 0-8 0,-11 5-9 16,-4 3-3-16,-10 5-3 16,-3 1-1-16,-9 7-2 15,-2-4 0-15,-3 2-1 16,0 0 1-16,-4 0 0 15,-2 0 2-15,0 0 0 16,0 0-3-16,0-1-9 16,0 1-23-16,0 0-26 0,0 0-66 15,0 0-69-15,-1 0-61 16,0 0-43-16</inkml:trace>
  <inkml:trace contextRef="#ctx0" brushRef="#br0" timeOffset="110729.48">30205 12157 643 0,'-14'13'251'0,"5"-6"28"15,7-9-171-15,3 4-23 16,-1-2-30-16,-1 0-2 16,1 0-9-16,0 0-10 15,0 0-18-15,0-2-14 16,1 0-12-16,38-17-11 15,53-59 4-15,-13 26 6 0,-3-4 7 16,10-6 2-16,-8 9 3 16,8-7-1-16,-10 3 1 15,11 1-2-15,-11 7 0 16,8 2-3-16,-15 12-1 16,0 7-24-16,-15 5-20 15,-1 6-67-15,-17 11-54 0,0 0-126 16,-10 3-18-16</inkml:trace>
  <inkml:trace contextRef="#ctx0" brushRef="#br0" timeOffset="111867.62">30832 11956 121 0,'-52'38'226'16,"18"-13"-42"-16,5-5 8 15,13-12-55-15,6-2-36 16,3-6-58-16,3 3-13 16,3-3-14-16,1 0 9 15,0 0-5-15,0 0-5 16,0 0-6-16,0-2 2 16,1 1 6-16,13-3 28 0,25-14 12 15,58-25 7-15,-29 8 0 16,16-15-18-16,-3 2-29 15,11-7-8-15,-10 3-4 16,8-4-3-16,-13 15 0 16,3-2-1-16,-16 11 0 15,-1 2 0-15,-17 10 0 16,-6 5-1-16,-12 5 0 16,-6 3-1-16,-11 4 1 15,-4-1 3-15,-4 2 1 16,-1 1 6-16,-4 1 4 0,2 0 8 15,0 0 1-15,0 0 4 16,0 0-4-16,0 0 0 16,0 0-7-16,0 0-2 15,0 0-4-15,-1 0-2 16,0 0-3-16,1 0-2 16,0 0-1-16,-1 0-1 15,1 0-1-15,0 0-2 16,0 0 0-16,0 0-2 15,0 0 0-15,0 0-3 16,0 0 1-16,0 0-2 16,0 0 2-16,0 0 0 15,0 0 3-15,0 0 0 0,0 0 1 16,0 0 2-16,0 0 0 16,0 0 1-16,0 0 0 15,0 0 0-15,0 0 0 16,0 0 0-16,0 0 0 15,0 0 2-15,0 0-1 16,0 0 0-16,0 0 1 16,0 0-2-16,0 0 1 15,0 0-1-15,0 0 0 0,0 0-1 16,0 0 1-16,0 0-1 16,0 0 0-16,0 0-1 15,0 0 1-15,0 0 0 16,0 0 0-16,0-1 0 15,0 1 1-15,0 0-1 16,0 0 0-16,0 0 0 16,0 0 0-16,0 0 0 15,-1 0 0-15,1 0 0 16,0 0 0-16,0 0 0 16,0 0 0-16,0 0 0 15,0 0 0-15,0 0 0 16,0 0 0-16,0 0 0 15,0 0 0-15,0 0 0 16,0 0 0-16,0 0 0 0,0 0 0 16,0 0 0-16,0 0 0 15,0 0 0-15,0 0 0 16,0 0 0-16,0 0 0 16,0 0 1-16,0 0 0 15,0 0 0-15,0 0 0 16,0 0 0-16,0 0-1 0,0 0 0 15,0 0 0 1,0 0 0-16,0 0 0 0,0 0 0 16,0 0 1-16,0 0-2 15,0 0 0-15,0 0-1 16,0 0 1-16,0 0-2 16,0 0 0-16,0 0-8 15,0 0-15-15,0 0-47 16,0 0-42-16,0 0-141 15,0 0-61-15,0 0-52 16</inkml:trace>
  <inkml:trace contextRef="#ctx0" brushRef="#br0" timeOffset="117711.92">25352 8730 767 0,'-7'-10'250'16,"2"3"45"-16,-1 0-218 15,4 2-25-15,0 2-31 16,-1-1-16-16,2 3-10 16,1-1-5-16,0 1 0 0,0 0-8 15,0 0-1-15,1-1-5 16,3-1 2-16,22-6-4 15,41 0 7-15,-24 17-4 16,0 7 5-16,10 13-2 16,-2 7 5-16,7 20 0 15,-6 7 5-15,6 19 1 16,-10-2 6-16,9 17-2 16,-7-10 4-16,12 8-1 15,0-17 2-15,9 0-4 16,-6-23 2-16,12-4-2 15,-7-18 1-15,19-5 0 16,-3-15 2-16,15-5 0 16,-6-9 2-16,15-13 0 15,-17-8 2-15,5-10 1 16,-16-7 2-16,-2-17 16 16,-17 1 11-16,-1-15 30 0,-18 6 15 15,-2-6 19-15,-18 11 6 16,-10 5 30-16,-12 18-17 15,-9-1-17-15,-8 9-23 16,-6-1-23-16,-1 3-41 16,-5 0-14-16,4 5-3 0,-1 6 0 15,-2 7-4-15,-1 6-9 16,0 4-2-16,-6 7-5 16,1 4-1-16,0 7-9 15,1 4-1-15,-8 18-9 16,4 6 2-16,-5 14 0 15,4 4 9-15,6 18 2 16,14-1 11-16,1 13-1 16,7-3 5-16,8 24 2 15,6-15 5-15,6 12 0 16,6-15 2-16,7 4-1 16,0-22 3-16,3 0 0 15,-4-20 2-15,4 6 2 16,-3-15 0-16,0-1 0 0,-6-8 1 15,1-8 0 1,-8-9 1-16,-1-4-1 16,-4-9 1-16,-4-5 2 0,1-3 2 15,-5-5 2-15,2 2 2 16,-1-1-2-16,0-1-6 16,-1 1-50-16,1 0-57 15,-2 0-212-15,1 0 4 16</inkml:trace>
  <inkml:trace contextRef="#ctx0" brushRef="#br0" timeOffset="121797.12">21208 8763 677 0,'-21'-7'378'16,"3"-2"-58"-1,-2 0-63-15,0-1-249 0,-3 0 9 16,8 3 18-16,1 1 5 16,2 2-15-16,2 0-18 15,-5 3-32-15,-6 5-34 16,-4 2-17-16,-13 13-8 15,-6 6 8-15,-10 19 12 16,1 8 23-16,-8 19 2 16,6 3 0-16,-1 21-11 15,11-1 7-15,-3 22 2 16,13-7 8-16,3 24 11 16,7-12 15-16,5 16 3 15,10-19 2-15,1 14 2 16,6-14 0-16,4 13 2 0,6-18 0 15,7 20 1-15,5-15 0 16,11 12 0-16,3-19-1 16,7 13 3-16,1-19 4 15,8 3 3-15,-3-19 2 16,16 0 5-16,0-20-2 16,20-4 1-16,4-18-2 0,24-2 1 15,4-14 8-15,21-5-4 16,-6-13-4-16,26-7-2 15,-12-11-1-15,26-13-11 16,-7-11 2-16,36-17 2 16,-8-6-1-16,36-26-60 15,-19 1-110-15,29-21-99 16,-37 1-62-16</inkml:trace>
  <inkml:trace contextRef="#ctx0" brushRef="#br0" timeOffset="122477.38">20581 8682 892 0,'-10'7'160'0,"15"-9"39"15,28-3-249-15,17-7-37 16,20-6-1-16,40-13 54 15,12-6 33-15,41-13-2 16,1-5 2-16,34-13 1 16,-10 7-1-16,37-11 0 15,-11 7 3-15,48-8 1 16,-20 9 0-16,61-11 2 16,-16 9-2-16,41-4-3 15,-34 12 0-15,48 1-1 16,-48 13 1-16,31 8 0 15,-37 13 2-15,31 13-2 16,-50 14 5-16,21 17-4 0,-46 14 2 16,11 23 1-16,-48 14 2 15,17 28 1 1,-39 7 7-16,9 36 0 0,-37-2-3 16,-2 28 0-16,-39-6-5 15,-17 23-2-15,-40-23-3 16,-21 25 1-16,-30-26-3 15,-30 17-1-15,-23-18 3 16,-35 20-2-16,-23-25 4 0,-35 21 8 16,-5-28 8-1,-43 10 7-15,7-28 10 0,-41 6 9 16,13-29-2-16,-42 3 7 16,21-24-11-16,-47 2-6 15,33-20-14-15,-60 3-108 16,17-7-195-16,-40-4 24 15</inkml:trace>
  <inkml:trace contextRef="#ctx0" brushRef="#br0" timeOffset="125100.4">7750 9997 850 0,'-2'2'241'0,"0"-2"50"15,1-4-242-15,1 4-30 16,-1 0-29-16,1 0-11 15,-1 0-3-15,0 0-12 16,-1 0-3-16,1 0-7 16,0 2 1-16,-6 9-6 15,-4 18 9-15,-9 49 6 16,19-27 13-16,3 10 5 16,3-2 9-16,1 12 2 15,-3-8 1-15,-3 8 3 16,-3-3 2-16,-2 12 2 15,-1-9 0-15,4 9 0 16,2-11-1-16,-1-2-1 0,3-13 1 16,0 2-1-16,2-7 1 15,2 5-1-15,3-7 0 16,6 6 0-16,2-8 0 16,11-1 0-16,4-9 0 15,15-1-1-15,5-11 0 16,16-7-1-16,1-7 2 15,18-9-1-15,-1-5 2 16,19-3-1-16,-7-3 2 16,19 1-3-16,-8-1 2 0,21-4-3 15,-10-4 1-15,29-2-1 16,-6-2 2-16,20-1-1 16,-15 3 1-16,25 2 3 15,-21 4-6-15,22 0 0 16,-13 2 2-16,20-2 0 15,-18 1-2-15,24 0 4 16,-21 3 1-16,23-1-1 16,-20 4-1-16,22-2 2 15,-18 1-1-15,16-7 1 16,-17-1 0-16,24-1 2 16,-27 4 0-16,19-1-1 15,-20 7 0-15,13 5 1 16,-23 3-1-16,22 2 0 15,-20 1 9-15,25 5-4 16,-20-2-1-16,22-1 0 0,-25-3 1 16,18-2-8-1,-22 0 2-15,15 1 0 0,-26-1 0 16,25 3-1-16,-21-2-1 16,24-5 1-16,-10-3 3 0,27-3 1 15,-25-8-1-15,24 0-2 16,-25 2 5-16,15 0-4 15,-25 7-2-15,16 5 1 16,-28 0 3-16,17 6-6 16,-23 3 3-16,15 0-1 15,-18 1 2-15,14 3-1 16,-18-2 0-16,15 1-1 16,-20 0 1-16,10 2-2 15,-20 0 3-15,13 2 0 16,-18-2 1-16,15 1 0 15,-14-4 0-15,14-1-1 16,-13-2 0-16,8-6 0 16,-18-1-1-16,8-4 1 15,-14-1 1-15,5-2-1 16,-11-3 1-16,12-1-1 0,-12 0 0 16,10-4-2-16,-10-5 1 15,10-11 0-15,-14-5 0 16,9-20 4-16,-16-5 1 15,3-17 6-15,-13 6 1 16,-3-12 10-16,-18 9 5 16,-1-8 14-16,-15 10-3 15,0-15-1-15,-11 9-8 0,-2-18-14 16,-10 3-7-16,-4-16 1 16,-13 14-2-16,-8-20 10 15,-1 18 10-15,-4-13 5 16,-1 15 7-16,-4-11 19 15,6 18 9-15,-9-10 9 16,2 18-12-16,-9-9-8 16,3 16-20-16,-10-7-19 15,1 14-16-15,-13-7-11 16,0 12-2-16,-14-8-3 16,-1 15-7-16,-24-2-21 15,1 13 5-15,-19 5 9 16,4 10 4-16,-28 4-3 15,9 11 14-15,-28 5 0 16,-1 10-8-16,-33 10-2 16,11 6 7-16,-28 10 8 0,19-1 5 15,-24 2 9-15,25-5 2 16,-26-1 3-16,25-7 8 16,-26-2 16-16,25-3-4 15,-32-1 1-15,26-1 2 16,-29-2-8-16,18 5-18 15,-29 1-7-15,22 4-3 16,-26 3-1-16,18 3-2 16,-25 1 1-16,21 1 1 15,-24 3 2-15,17-1-1 0,-29 11-18 16,19 0-1-16,-21 6 2 16,24-2 0-16,-21 2-9 15,33-8 12-15,-17 4-9 16,21-1-4-16,-24 11-8 15,27 2 9-15,-19 9 7 16,25-3 12-16,-15 7 3 16,20-9 6-16,-19 5-3 15,32-12 2-15,-15-4 19 16,31-14 6-16,-7-7 0 16,35-15 7-16,-17-3 6 15,25-5-21-15,-21 1-3 16,25 1 3-16,-15 5-3 15,18-2-12-15,-16 10-5 16,25-2-1-16,-8 0-3 0,18 1 1 16,-4-2 8-16,22-7 5 15,-5-2 0-15,19 0-1 16,-1-3 1-16,15 0-4 16,-3 1 2-16,15 3 3 15,-3 5-5-15,11 3-6 0,-4 9-9 16,12 3-6-16,-2 14-14 15,6 0 2-15,-2 13-3 16,5-3 8-16,-1 7-4 16,9-6 7-16,2 8-3 15,10-7 4-15,7 15 0 16,8-3 7-16,12 16-1 16,7-3 7-16,15 16 4 15,5-4 10-15,22 26-153 16,0-1-125-16,10 21-1 15</inkml:trace>
</inkml:ink>
</file>

<file path=ppt/ink/ink6.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4:04:17.026"/>
    </inkml:context>
    <inkml:brush xml:id="br0">
      <inkml:brushProperty name="width" value="0.05292" units="cm"/>
      <inkml:brushProperty name="height" value="0.05292" units="cm"/>
      <inkml:brushProperty name="color" value="#FF0000"/>
    </inkml:brush>
  </inkml:definitions>
  <inkml:trace contextRef="#ctx0" brushRef="#br0">10880 7107 648 0,'5'3'209'16,"-5"-14"21"-16,12-1-168 15,4-7-67-15,17-11-10 16,12-11 2-16,21-13 0 16,4-2 6-16,20-12 0 15,-5 9 3-15,8-13-2 16,-9 6 4-16,12-13-1 15,-10 9 2-15,10-10 0 16,-15 14 4-16,1 1-2 16,-20 17 0-16,-3 4-25 15,-16 15-40-15,1 4-145 16,-9 10-7-16,-6 5-85 0</inkml:trace>
  <inkml:trace contextRef="#ctx0" brushRef="#br0" timeOffset="442.08">11320 7011 578 0,'3'23'258'0,"3"-8"-9"15,-3-13-132-15,1-6-80 16,7-6-34-16,14-15-1 16,9-12-1-16,22-18-1 15,7-5 8-15,12-12 6 16,0 8-2-16,8-11-1 16,-14 9-4-16,11-7-1 15,-12 12-6-15,0 2-1 16,-14 18 1-16,-2 4-1 15,-17 15-1-15,-8 5 0 16,-12 9-1-16,-4 3-2 16,-9 4-1-16,0 2-2 15,-2 0 2-15,-1-1-1 0,1 0 3 16,0 0-2-16,-1 0 1 16,1 0-15-16,0 0-21 15,0 0-53-15,0 0-6 16,0 0-66-16,0 0-44 15,0 0 0-15,1 1-27 16</inkml:trace>
  <inkml:trace contextRef="#ctx0" brushRef="#br0" timeOffset="6405.08">7351 6153 954 0,'-14'-29'318'16,"-7"11"45"-16,-9 7-264 16,1 5-69-16,-15 12-47 15,0 7-26-15,-15 6-4 16,2 3 7-16,-3 10 9 16,11-6 23-16,-3 3 2 15,13 0 0-15,-4 9-3 16,11 1-3-16,2 15-3 15,9 6 0-15,1 14 0 16,11 1 3-16,1 15-2 16,3-4 5-16,10 19-3 15,1-1 9-15,5 22-9 16,7-8 1-16,9 21 0 16,0-14 2-16,7 22-7 15,1-10 9-15,0 20-1 0,-9-14 3 16,2 30-1-16,-7-21 2 15,-4 30 3-15,-7-14 2 16,1 27-1-16,-9-19 3 16,-7 27 1-16,-7-24 0 15,-10 27 1-15,-11-30 2 0,-3 22 0 16,-7-30 1-16,-7 6 0 16,5-34 0-16,-9 12 2 15,1-39 2-15,-13 13 0 16,2-18-1-16,-20 18 0 15,4-18 0-15,-20 17-2 16,6-21-1-16,-10 6 0 16,15-27 3-16,-2-15 5 15,22-25 0-15,1-16 7 16,13-21 1-16,-7-13 6 16,10-2 10-16,-1-13 7 15,12 1-7-15,4-9-13 16,16 1-15-16,9-15-34 15,12 0-13-15,11-15-4 16,11 6 7-16,11-2 3 16,4 10 12-16,10 3-5 0,-4 18-15 15,5 4-10-15,-5 12 0 16,9 15 1-16,-2 9 7 16,16 12 18-16,1 7 12 15,16 13 2-15,-5 2 2 16,14 18 0-16,-9 4 2 15,16 23 0-15,-8 2 0 16,8 22 0-16,-9 0 0 16,8 13-1-16,-15-11-1 0,8 9 2 15,-10-17 1 1,8 5 2-16,-11-17 1 0,18 7 10 16,-6-15-25-16,26 2-247 15,-2-19 83-15</inkml:trace>
  <inkml:trace contextRef="#ctx0" brushRef="#br0" timeOffset="16518.34">26070 6720 402 0,'4'-6'251'16,"0"5"-39"-16,-1-1-68 15,-3 1-125-15,5 0-19 16,32-13-11-16,59-25 0 0,-26 3 8 15,22-15 3-15,-1-3 2 16,18-12-2-16,-8 4 0 16,14-4 0-16,-12 10 0 15,11-3 3-15,-9 8 4 16,13-3 6-16,-11 8 2 16,15 0-2-16,-16 10-1 15,8-1-4-15,-19 12-5 16,-3 2 0-16,-19 7-2 15,-4 3 2-15,-22 7-1 0,-6 0 5 16,-15 4 6-16,-4 0 10 16,-12 1 3-16,0-2 6 15,-3 4-2-15,-1-2-2 16,-6 0-9-16,0 1-3 16,0 0-5-16,0 0-2 15,-1 0-3-15,0 0 5 16,0-1 2-16,1 1 10 15,-1 0 2-15,1 0 4 16,0-1-4-16,0 1-3 16,0 0-7-16,0 0-3 15,0 0-4-15,0 0-1 16,0 0-2-16,0 0-2 16,0 0-2-16,0 0 0 15,0 0 1-15,0 0-1 16,0 0 2-16,0 0-1 15,0 0 0-15,0 0-1 16,0 0 1-16,0 0 1 0,0 0 1 16,0 0 3-16,0 0-1 15,0 0 0-15,0 0-1 16,0 0-4-16,0 0-38 0,0 0-274 16,-2 0 78-1</inkml:trace>
  <inkml:trace contextRef="#ctx0" brushRef="#br0" timeOffset="17419.05">12615 8060 918 0,'-1'9'217'16,"-1"-7"83"-16,1-2-263 15,-1-4-18-15,2 2-1 16,0 1-5-16,0 0-4 0,0 0-2 16,0 0-5-16,0 0-8 15,0 0-4-15,1-2-7 16,1 1-1-16,36-26 1 16,43-47 6-16,-11 21 4 15,3-6 6-15,14-6 0 16,-8 8 1-16,13-7 1 15,-17 10 1-15,7-4 2 16,-13 9 2-16,4-4 1 16,-15 13 1-16,3 0-3 15,-15 16-2-15,1 1-3 16,-11 9-1-16,2 2-6 16,-5 10-21-16,4 0-91 15,-2 6-80-15,13 4-97 16,-3-4-82-16</inkml:trace>
  <inkml:trace contextRef="#ctx0" brushRef="#br0" timeOffset="18775">25955 7644 296 0,'0'4'183'16,"1"-2"-7"-16,-1 0-40 15,0-4-83-15,0 2-11 16,0 0-4-16,0-1-21 15,1 0-6-15,21-5-2 16,47-18-3-16,-29 8-3 16,11-8 2-16,1-2 1 15,18-6 8-15,-3 1 5 0,14-8 6 16,-5 7-2-16,10-3 1 16,-11 5-8-16,7 0 1 15,-12 6 3-15,3-4 24 16,-13 5 4-16,2 1 15 15,-14 6 3-15,-12 1 2 16,-13 8-24-16,-6 1-5 16,-12 5-16-16,-2 1-10 15,-2 3-9-15,-1-3 2 16,0 0 2-16,0 0 5 16,-1 0 1-16,0 0 3 15,-1-2-2-15,2 1 2 16,0 1-2-16,0 0 0 15,0 0-3-15,0 0-1 16,0 0-5-16,0 0-1 16,0 0-2-16,0 0-2 0,0 0-1 15,0-1-1-15,0 0 1 16,0 1-1-16,0 0-1 16,0 0 0-16,0 0 0 15,0 0-2-15,-1 0 0 16,1 0 0-16,0 0 2 0,0 0 0 15,0 0 2 1,0 0 1-16,0 0 1 0,0 0 0 16,-1 0-1-16,1 0 0 15,0 0-1-15,0 0 1 16,0 0 0-16,0 0 0 16,0 0 1-16,0 0 1 15,0 0-1-15,0 0 1 16,0 0 1-16,0 0 0 15,0 0 2-15,0 0 3 16,0 0 1-16,0 0 1 16,0 0-1-16,0 0-2 15,0 0-5-15,0 0-3 16,0 0-8-16,0 0-75 16,0 0 23-16,0-1-294 15,-1-5 33-15</inkml:trace>
  <inkml:trace contextRef="#ctx0" brushRef="#br0" timeOffset="20593.05">11809 9065 568 0,'1'5'173'0,"-3"-7"22"16,1 1-180-16,1 1-60 15,1 0-4-15,2 0 3 0,33-3 5 16,37-14 41-1,-26-3 1-15,-3-7 5 0,7-7 5 16,-4 0 3-16,8-1 7 16,-3 1 3-16,10-6 17 15,-3 3-1-15,9-2-2 16,-7 4-7-16,6-2-5 16,-8 14-18-16,1-3-5 15,-12 6-2-15,2 4 0 16,-14 2 2-16,-4 0 1 15,-13 9 0-15,-4-1 28 16,-8 1 4-16,-2 4 5 16,-2-1 0-16,-4 1 1 15,1-1-26-15,0 1-4 0,0 0-4 16,0 1 4 0,0 0 0-16,0 0 2 0,0 0 1 15,0 0 1-15,0 0-2 16,0 0 2-16,0 0 1 15,0 0 2-15,0 0 0 16,0 0-2-16,0 0-4 16,-1 0-4-16,1 0-5 15,0 0-2-15,-1 0-1 16,1 0 0-16,0 0 2 0,0 0 1 16,0 0 0-16,0 0-2 15,0 0-1-15,0 0-4 16,0 0-2-16,0 0-8 15,0 0-11-15,0 0-56 16,0 0-60-16,0 0-153 16,1-1-18-16</inkml:trace>
  <inkml:trace contextRef="#ctx0" brushRef="#br0" timeOffset="21805.77">21630 8977 352 0,'6'14'118'16,"-5"-11"9"-16,4-1-81 15,2 0-51-15,-7-2 11 16,1 0 19-16,14 4 32 16,7-2 15-16,40 4 16 15,-37-16-6-15,9 4-6 16,-2-6-30-16,9-2-11 15,3-4-16-15,14-5-2 16,1-2-6-16,14-6-1 16,-2 1 0-16,8-5 4 15,-6 3 0-15,15-2 2 16,-12 5 0-16,9-1 0 16,-8 4-3-16,-1 1 10 0,-21 7 4 15,-7 4 2-15,-17 4 0 16,-7 4-1-16,-11 0-10 15,-4 5-1-15,-4-1-4 16,-1-1 7-16,-1 3 0 16,-3 0 11-16,0-1 1 15,0 0 6-15,0 0-7 16,0 0-2-16,0 0-11 0,0 1-6 16,0 0-6-16,0 0-2 15,0 0-1-15,0 0-1 16,0 0-1-16,0 0-1 15,0 0 0-15,0 0-1 16,0 0 0-16,0 0 0 16,0 0 1-16,0 0 0 15,0 0 1-15,0 0 0 16,0 0 1-16,0 0-2 16,0 0 1-16,0 0-2 15,0 0 1-15,0 0 0 16,0 0 1-16,0 0-1 15,0 0 1-15,0 0 0 16,0 0 1-16,0 0-1 16,0 0 0-16,0 0 0 15,-1 0 0-15,-1 0-1 0,2 0 0 16,0 0-2 0,0 0-1-16,0 0-13 0,0 0-13 15,0 0-44-15,0 0-30 16,0 0-86-16,0 0-140 15,2-1 5-15</inkml:trace>
  <inkml:trace contextRef="#ctx0" brushRef="#br0" timeOffset="22969.96">11522 10196 608 0,'-6'2'198'0,"1"-3"21"16,3 1-177-16,2 0-112 15,0 0-65-15,0 0-73 16,0-1 4-16,1 0 19 0,0 0 81 16,17-9 58-16,43-22 76 15,-25 7 13-15,0 1 5 16,14-5 21-16,0-1 2 15,6-9 17-15,-8 4-5 16,7-4 4-16,-8 2-23 16,9-6-9-16,-3 10-22 15,13-4-9-15,-7 5-14 0,7-2-4 16,-16 10-3-16,-2 3-1 16,-17 6 0-16,-4 6-2 15,-13 3 2-15,-4 3 1 16,-5 2 2-16,-1 1 0 15,-4 0-1-15,0 0-18 16,0-1-42-16,1-1-115 16,27 1 6-16</inkml:trace>
  <inkml:trace contextRef="#ctx0" brushRef="#br0" timeOffset="24266.99">21679 10169 961 0,'0'0'236'0,"1"2"74"16,-2-2-290-16,1 0-85 15,0 0-32-15,-2 0-35 16,2 0-3-16,0 0 27 15,0 0 77-15,0 0 76 16,0 0 51-16,0 0 37 16,0 0 1-16,-1 0 8 15,1 0-45-15,0-2-15 16,0 1-33-16,0 0-21 0,1-1-33 16,18-17-16-16,56-50-9 15,-18 22-10-15,5 2 7 16,17-7 6-16,-2 6 9 15,10-6 6-15,-8 9 10 16,5-3 2-16,-13 9 0 16,0 1 3-16,-15 7-2 0,-5 3 3 15,-9 6-2-15,-5 2 1 16,-13 8-1-16,0 0 0 16,-9 3-1-16,-1 3 1 15,-5 3-2-15,-3 1 3 16,-2 0 0-16,-2 1 1 15,-2-1-1-15,0 0 0 16,0 0-5-16,0 0-16 16,-1-1-7-16,0 0-22 15,-1 0-13-15,2 0-28 16,-1-1 4-16,0 1-87 16,0 0-105-16,-6-1 15 15</inkml:trace>
  <inkml:trace contextRef="#ctx0" brushRef="#br0" timeOffset="25181.29">12768 11129 914 0,'12'-2'229'16,"-37"2"55"-16,25 0-304 16,4 0-68-16,14-4-4 15,4-3 7-15,13-6 10 0,4-5 58 16,6-8 18-16,-11 1 6 15,5-4 7-15,-6 3 5 16,-1-5 11-16,-6 3 0 16,1-3 2-16,-4 4-8 15,-1 2-4-15,-6 9-14 0,-1 2-5 16,-3 8-5 0,-4 2-2-16,-2 1-3 0,-2 2-24 15,2-1-41-15,-6 1-165 16,1 0-3-16,22-3-93 15</inkml:trace>
  <inkml:trace contextRef="#ctx0" brushRef="#br0" timeOffset="26400.15">21785 11215 696 0,'3'4'182'16,"-2"-6"59"-1,-1 2-202-15,0 0-19 0,0 0-13 16,0 0-10-16,0-1-10 15,0 1 1-15,0-1 3 16,0 0 2-16,1 0 5 16,19-8 2-16,47-23 1 15,-15 8 1-15,2-3 1 0,13-5 5 16,-3-1 0-16,15 1 2 16,-11-1-1-16,10 1 2 15,-6 1-5-15,7 1-1 16,-12 0-3-16,6 4 1 15,-12 4-3-15,-7 3 6 16,-14 5 8-16,-5 4 16 16,-13 4 4-16,-8 2 6 15,-6 2-4-15,-4 1-4 16,0 0-14-16,-4 1 2 16,0 0-5-16,0-1 5 15,-1 1-3-15,1 0 2 16,0 0-5-16,0 0-1 15,0 0-8-15,0 0-9 16,-2 0-10-16,1 0-10 16,0 0-6-16,0 0-9 15,0 0 0-15,0 0-19 0,0 0-8 16,-1 0-39-16,0 0-23 16,-7 3-133-16,-21 8 15 15</inkml:trace>
  <inkml:trace contextRef="#ctx0" brushRef="#br0" timeOffset="27333.18">11690 12194 260 0,'52'-28'104'0,"0"-8"20"16,10-19-44-16,4 1-34 15,15-13 1-15,-9 8-12 0,10-6-15 16,-8 12-15-16,8-4-4 15,-15 14-11-15,-1 5-85 16,-18 15-50-16,-7 6-22 16</inkml:trace>
  <inkml:trace contextRef="#ctx0" brushRef="#br0" timeOffset="27673.26">11600 12657 431 0,'-7'10'145'0,"5"-8"18"16,2-2-115-16,7-7-34 15,8-5-9-15,18-16 3 0,13-12 1 16,20-14 15-16,4 1 6 15,9-14 4-15,-9 11 0 16,6-6 14-16,-11 11-9 16,7-7-1-16,-8 13-5 15,4 1-5-15,-15 9-20 0,3 1-2 16,-13 10-4-16,-1 4-2 16,-8 7-3-16,4 7-46 15,-7 0-90-15,7 5-91 16,-7 2-45-16</inkml:trace>
  <inkml:trace contextRef="#ctx0" brushRef="#br0" timeOffset="28452.9">25921 12354 718 0,'-5'15'198'16,"3"-10"55"-16,2-6-204 15,1 2 5-15,-1-1-12 16,0-1 21-16,0-1-3 16,0 1 2-16,1-1-19 15,10-30-4-15,55-46-21 16,-21 19-6-16,2 4-4 16,6-3-2-16,-9 13-3 15,10-4-4-15,-7 8 0 16,13-11-6-16,-1 0-17 0,13-8-105 15,-4 2-104-15,6-1-91 16,-16 15-105-16</inkml:trace>
  <inkml:trace contextRef="#ctx0" brushRef="#br0" timeOffset="28670.14">25970 12429 762 0,'-10'35'263'15,"10"-19"46"-15,7-24-203 16,14-7-56-16,39-39-18 0,31-21-25 16,60-41-14-1,25-17-31-15,56-35-261 0,-1 19-4 16,30-34-118-16</inkml:trace>
</inkml:ink>
</file>

<file path=ppt/ink/ink7.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04:05:10.937"/>
    </inkml:context>
    <inkml:brush xml:id="br0">
      <inkml:brushProperty name="width" value="0.05292" units="cm"/>
      <inkml:brushProperty name="height" value="0.05292" units="cm"/>
      <inkml:brushProperty name="color" value="#FF0000"/>
    </inkml:brush>
  </inkml:definitions>
  <inkml:trace contextRef="#ctx0" brushRef="#br0">8659 6159 422 0,'-1'13'210'16,"0"-9"-45"-16,0-8-100 15,5 6-130-15,-4-2 0 16,2-2-1-16,-1 1 25 16,16-9 36-16,49-38 8 15,-34 11 0-15,13-9 6 16,0-2 2-16,9-13 17 16,-6 9 0-16,7-5 2 0,-8 5-6 15,6-11-2-15,-5 9-19 16,13-10-1-16,-4 4-3 15,12 0 0-15,-11 11-2 16,1 7 2-16,-17 11 0 16,-3 6-1-16,-18 9 0 15,0 7-1-15,-10 3-1 16,-1 5-10-16,-8-1-7 16,1 5-21-16,-3-4-20 0,0 1-81 15,0 0 2-15,-1 0-40 16</inkml:trace>
  <inkml:trace contextRef="#ctx0" brushRef="#br0" timeOffset="685.3">7130 7678 278 0,'5'-3'62'0,"-3"-3"22"16,5 5-78-16,3-7-15 15,3-4 4-15,10-4 1 16,0 1 1-16,7-8 2 0,2-4 1 15,10-8-1-15,0-2 1 16,14-13 0-16,2 3 1 16,4-5 2-16,-7 6 2 15,7-6 6-15,-14 12 0 16,2-6 1-16,-8 5-2 16,7-3-1-16,-10 9-4 15,2-4-2-15,-4 10 0 16,0 2-2-16,-11 10-1 15,-2 3-6-15,-7 8-14 0,-2 3-29 16,-5 4-12-16,7 1-36 16,-6 2-14-16</inkml:trace>
  <inkml:trace contextRef="#ctx0" brushRef="#br0" timeOffset="1683.23">9133 8994 346 0,'-2'-9'79'0,"3"-8"27"16,7-2-100-16,10-7-13 15,4-4 0-15,15-11 1 16,8-2 2-16,16-9 1 16,2 1 1-16,9-10 1 15,-7 7 0-15,7-13 7 16,-8 5 5-16,4-13 12 16,-6 9 6-16,5-3 13 15,-11 15-2-15,1 2-1 16,-11 11-9-16,-1-3-3 15,-10 13-10-15,-1-3-2 16,-9 7-4-16,-1 6 2 0,-9 7-3 16,-3 4 0-16,-4 5-2 15,-3 2 2-15,-3 1 0 16,-1 2 12-16,-1 0 5 16,0-1 17-16,0 1 4 15,0 0 10-15,0 0-8 0,0 0-3 16,0 0-16-1,0 0-8-15,0 0-13 0,0 0-39 16,0 0-52-16,0 0-164 16,0-1 4-16</inkml:trace>
  <inkml:trace contextRef="#ctx0" brushRef="#br0" timeOffset="3472.95">12450 8952 425 0,'-9'6'165'0,"4"-9"10"16,4-1-107-16,3-2-53 15,-2 5-11-15,9-8-14 16,31-27-1-16,74-46 4 0,-26 26 2 15,4 6 2-15,11 4-2 16,-10 16 0-16,11 5-1 16,-15 12 1-16,9 6-1 15,-12 7 1-15,7 9 0 16,-18 4-1-16,7 9-8 16,-19 2-2-16,-2 19-3 15,-18 5-2-15,-5 25 2 16,-15 6 7-16,-5 15 4 15,-4-7 4-15,6 7 1 16,1-18 2-16,7 1 1 16,5-14 0-16,11-1 2 15,-2-13 0-15,16 5 0 16,-4-11 0-16,16 5 2 16,-1-5 1-16,24-5 2 15,-2-14 4-15,19-9 4 16,-1-15 1-16,12-11 3 0,-15-10-1 15,8-10 6-15,-19-3 0 16,-2-7 7-16,-19-1-2 16,-3-11 5-16,-19 1-6 15,-7-1 16-15,-16 9 16 16,-9 4 55-16,-14 14 12 16,-9 5 26-16,-6 6-14 15,-7 0-6-15,-3 4-55 16,-7 2-20-16,0 5-29 15,-6 6-11-15,-1 6-23 0,-7 11-11 16,3 9-3-16,-9 15-3 16,0 4 2-16,-3 15 0 15,4-6 9-15,-5 14 0 16,13-5-2-16,4 16-6 16,9-4-4-16,4 15-6 15,10-12 0-15,3 6 0 16,6-18 7-16,2 1 7 15,3-16 6-15,4 3 4 16,-1-14 3-16,0-3 1 16,-1-12 1-16,-1-3 2 15,-4-10 0-15,0-6 3 0,0-4 3 16,0 0 13-16,-1-4 10 16,0 0 23-16,0 0 6 15,0 0 14-15,-1-1-6 16,1 1 4-16,-1-1-19 15,1 0 0-15,-1 1-14 16,1 0-3-16,-1 0-16 16,1 0-8-16,-2 0-14 15,1 0-33-15,0 0-33 16,0 0-175-16,0 0-190 0,1 1-20 16</inkml:trace>
  <inkml:trace contextRef="#ctx0" brushRef="#br0" timeOffset="4617.12">8713 12510 752 0,'-2'-4'202'15,"0"2"25"1,3 3-220-16,-1-2-51 0,0 0-10 16,1 0 4-16,24-10 22 15,50-28 15-15,-29 10 13 16,13-10 3-16,-1-2 2 16,4-14 3-16,-2 7 0 0,5-10 5 15,-8 9 4-15,7-2 4 16,-8 14-2-16,-2-1 3 15,-10 13-3-15,-9 5-1 16,-13 10-4-16,-8 3 4 16,-9 6-5-16,-1 1-1 15,-3 2-5-15,-2-2-8 16,1 0-23-16,0 0-65 16,1 0-58-16,21 3-97 15,53 12-47-15</inkml:trace>
  <inkml:trace contextRef="#ctx0" brushRef="#br0" timeOffset="5218.95">14771 12624 1016 0,'10'7'144'0,"-7"-7"129"16,-3 0-307-16,0 0-20 16,0-1 32-16,2 0 4 15,-1-1-1-15,31-8 6 16,41-17 13-16,-22 3-4 15,6-2-1-15,21-11 1 16,2 0 0-16,29-8 2 0,2 1 0 16,25-5 2-16,-9 8 0 15,16-3-1-15,-14 11-1 16,13 1 7-16,-22 8 2 16,12-4 9-16,-19 7 3 15,6-4 15-15,-23 3 8 16,-1 0 6-16,-22 8-5 15,-5-1 2-15,-21 5-14 16,-4 3-10-16,-18 3-11 16,-5 1-1-16,-10 2-4 0,-2 2-1 15,-4 0-23-15,-3 0-126 16,-1-1-173-16,-1 1-6 16</inkml:trace>
  <inkml:trace contextRef="#ctx0" brushRef="#br0" timeOffset="10382.18">2965 5013 864 0,'-14'-28'130'15,"-2"4"128"-15,4-3-292 16,-2 7 97-16,-5 0-8 16,0 6-32-16,-12 3-16 15,-8 6-22-15,-10 8-9 16,-5 8-6-16,-17 12-2 15,5 10 8-15,-6 17 3 16,9 4 6-16,-8 13-2 16,13-1 5-16,-7 20 0 15,7-3 1-15,-3 25 1 16,8 5 3-16,-1 28 0 16,14-7 5-16,3 17-1 15,13-21 0-15,9 12 1 16,10-19 1-16,4 12-2 15,4-13-2-15,4 25-1 16,2-12 0-16,2 19-4 0,1-9 0 16,0 29 2-16,-5-19 2 15,2 28-2-15,-5-16 5 16,-7 25 1-16,1-17 4 16,-7 33-1-16,-12-23 3 15,-6 24 0-15,-6-24 1 16,-18 17 0-16,-3-31 1 15,-13 23 0-15,-4-33-1 16,-9 10 3-16,10-33-2 0,-12-1 3 16,11-42 3-1,-4-11 18-15,9-30 11 0,-3-14 41 16,13-20-2-16,-6-10-4 16,11-9-18-16,-5-9 7 15,9-3-35-15,-3-12-8 16,13 0-7-16,3-8-7 15,12-1-26-15,2-4-12 16,11 1 1-16,8-8-2 16,8 5 4-16,9-2-15 15,7 5-1-15,13 7-6 16,-1 11 2-16,8 12-16 16,1 9 3-16,9 14-1 15,-4 6 7-15,9 18 6 16,-3 8 21-16,5 18 10 0,-8 2 7 15,5 20 0-15,-9-1 0 16,1 18-1-16,-8-5 4 16,2 23 1-16,-5-9 2 15,6 22 3-15,-8-10 2 16,8 17-3-16,-3-18 2 16,4 15-1-16,-5-21 0 15,10 10-2-15,-8-15 2 16,9 7 1-16,-7-15 0 0,2 8 2 15,-6-20 1-15,6 6 0 16,-9-18-1-16,6 0 1 16,-7-15 0-16,2 1 1 15,-7-19 2-15,1-3-2 16,-4-11-1-16,-2-5 1 16,-6-9-1-16,5-5-15 15,-1-6-34-15,12-13-145 16,7-12 22-16</inkml:trace>
</inkml:ink>
</file>

<file path=ppt/ink/ink8.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2T10:18:11.881"/>
    </inkml:context>
    <inkml:brush xml:id="br0">
      <inkml:brushProperty name="width" value="0.05292" units="cm"/>
      <inkml:brushProperty name="height" value="0.05292" units="cm"/>
      <inkml:brushProperty name="color" value="#FF0000"/>
    </inkml:brush>
  </inkml:definitions>
  <inkml:trace contextRef="#ctx0" brushRef="#br0">23670 4117 288 0,'19'-6'-9'0,"1"-1"59"0,6 0-100 0,19-5 31 0,-4-2 18 0,-2-2 13 0,1-3 39 0,-11 2 15 0,-6-2 20 0,-3 4-1 0,-5 6-8 15,-8 5-39-15,-5 1-30 16,-1 4-33-16,-1-1-24 15,0 0-10-15,0 0-20 16,0 0 6-16,0 0 9 16,0 0 22-16,0 0 8 15,-1 0 18-15,0 0-37 16,-5 9 17-16</inkml:trace>
  <inkml:trace contextRef="#ctx0" brushRef="#br0" timeOffset="35177.98">32937 97 1036 0,'-20'-20'206'15,"4"-2"71"-15,-10 18-449 16,-8-1-44-16,-19 5-1 16,-6 0 6-16,-12 1 35 15,8 4 145-15,3 1 45 16,14-4 10-16,-13 5 9 16,7-3 4-16,-16 14 0 15,3 4-12-15,-13 30-4 16,13-3-13-16,-6 32-7 15,14-2-3-15,0 21-2 16,16-7-1-16,4 24-1 16,13-8-2-16,7 11-2 0,12-7-2 15,7 7-4-15,12-20-1 16,13 0-2-16,5-13 4 16,9-5 3-16,2-27 7 15,17 5 7-15,0-17 9 16,25-1 5-16,9-8 2 15,25-6 1-15,-9-6-3 16,21-4-2-16,-14-14-3 16,-4-5 11-16,-17-8 4 15,9-20 15-15,-22-9 1 0,12-30 4 16,-10-13-13-16,2-20-25 16,-18-6-8-16,-10-28 30 15,-29 22 25-15,-13 1 47 16,-18 10 32-16,-10-1 10 15,-6 23-40-15,-5-12-36 16,-3 5-54-16,-10-2-24 16,-6 7-19-16,-23-13 7 15,-1 17 18-15,-23 6 33 16,10 22 9-16,-8 14 3 16,16 14-10-16,-20 17-32 15,12-7-35-15,-25 13-65 16,3-7-40-16,-27 11-184 15,10-3 7-15</inkml:trace>
  <inkml:trace contextRef="#ctx0" brushRef="#br0" timeOffset="35885.75">21066 6098 1119 0,'6'-20'203'0,"19"-25"112"16,18-8-337 0,39-17-7-16,16-3 10 0,32-16 2 15,3 7 6-15,24-16 2 16,-18 6 4-16,21-19 0 15,-21 7 4-15,18-20 3 16,-23 11 2-16,14-8-1 16,-27 13 1-16,9 5-3 15,-26 24 0-15,9 6-47 16,-20 21-62-16,12 11-199 16,-10 15 1-16</inkml:trace>
  <inkml:trace contextRef="#ctx0" brushRef="#br0" timeOffset="36471.64">25326 6762 621 0,'99'-35'126'0,"24"-22"62"15,-1-1-187-15,41-21 3 16,-2 4-2-16,20-8 1 15,-19 18 0-15,8-3 3 16,-33 11 3-16,6-4 13 16,-27 13 6-16,1-8 15 15,-24 9 3-15,5 0 12 16,-21 11-7-16,-4 0-3 16,-18 12-15-16,2 3-5 15,-16 7-18-15,-1 2-5 16,-8 7-5-16,-2-1 0 0,-13 3 0 15,-2 2 2-15,-9 0 4 16,-5-1 10-16,-2 4 8 16,1-2 27-16,-1 0 10 15,0 0 13-15,1 0-5 16,0 0 0-16,-2-2-26 16,1 2-10-16,1 0-16 15,0-1-5-15,0 1-9 16,0 0-5-16,0 0-5 15,0 0-10-15,0 0-9 16,0 0-33-16,0-1-26 0,-1 1-124 16,0-1-138-16,-1-1-14 15</inkml:trace>
  <inkml:trace contextRef="#ctx0" brushRef="#br0" timeOffset="40828.74">7818 10204 508 0,'42'-40'103'16,"-4"5"52"-16,15-5-153 15,3 4-2-15,12-16 1 16,-1 0 2-16,11-15 10 0,-11 3 6 16,3-8 8-16,-11 16 2 15,-1-1 2-15,-19 16-10 16,-3 2-5-16,-11 12-8 15,-3-2-4-15,-8 9-34 16,6-5-159-16,2 3 40 16</inkml:trace>
  <inkml:trace contextRef="#ctx0" brushRef="#br0" timeOffset="41591.33">17756 10782 922 0,'2'4'186'16,"-2"-3"91"-16,1-1-276 16,-1-1-7-16,0 0-1 15,1 0-2-15,0 0-2 16,28-7 1-16,45-15 3 0,-13 3 1 16,2-1 3-16,20-6 1 15,-2-2 1-15,15-9 0 16,-9 5 1-16,18-8 0 15,-9 4 0-15,20-14 0 16,-10 6 0-16,15-11 0 16,-13 2 0-16,9-7 3 15,-20 12 0-15,3-3 0 16,-20 11-1-16,-5 2 2 16,-20 12-3-16,-4-4 2 15,-18 10 0-15,-4 0 1 16,-10 8-1-16,-4 0 1 15,-7 6-1-15,-3 2-5 16,-2 2-30-16,-1 0-120 16,-2 1-122-16,-1 1-27 15</inkml:trace>
  <inkml:trace contextRef="#ctx0" brushRef="#br0" timeOffset="44389.57">23152 13552 651 0,'1'-1'216'15,"0"0"17"-15,-1 0-182 16,0-1-46-16,1 1-24 0,18-7-3 16,50-22 5-16,-25 8 12 15,-7 0 22-15,4-6 33 16,-2 2 12-16,12-10 11 15,1 3-3-15,24-11-17 16,2 4-30-16,17-12-12 16,-5 5-10-16,19-9-2 15,-11 6 1-15,15-6-1 16,-11 12 1-16,17-2 1 16,-12 4 0-16,12-8-1 15,-12 6 2-15,9-10-1 16,-15 5-1-16,2-2 1 15,-16 12 2-15,-3 1-2 16,-18 10 2-16,-4 0-1 16,-17 11-1-16,-5 2-2 15,-9 3 0-15,4 1-1 16,-10 6 1-16,2-2 1 0,-6 2 1 16,-4-1 1-16,-6 6 1 15,-1-5 2-15,-6 3 0 16,0-2 22-16,-1 7 5 15,-3-3 5-15,0 0 2 16,0 0 2-16,0 0-22 16,0 0-4-16,0 0-6 15,0 0 0-15,0 0-2 16,0 0 8-16,0 0 10 16,0-1 14-16,0 1 4 0,0 0 4 15,0 0-7-15,0 0-12 16,0 0-15-16,0 0-6 15,0 0-6-15,0 0-4 16,0 0-2-16,-1 0-11 16,1 0-4-16,-1 0-19 15,1 0-17-15,0 0-46 16,0 0-36-16,0 0-122 16,0 0-94-16,1-2-31 15</inkml:trace>
  <inkml:trace contextRef="#ctx0" brushRef="#br0" timeOffset="46066.27">24398 16274 771 0,'-13'7'233'0,"7"-4"57"15,3-3-216-15,2 0-58 16,1 0-32-16,0-1-5 16,1 0-19-16,20-6 4 15,47-17 18-15,-15 3 13 16,4-5 4-16,23-14 2 15,4-9 10-15,32-25 25 16,-1-4 11-16,26-22 24 16,-5 5 10-16,25-21-2 15,-20 16-15-15,18-10-3 16,-25 14-23-16,6-10-12 16,-28 22-7-16,8-7-8 15,-26 14-8-15,3 3-9 16,-19 17-22-16,1 2-95 0,-18 14-237 15,-8-4 0-15,-35 7-165 16</inkml:trace>
  <inkml:trace contextRef="#ctx0" brushRef="#br0" timeOffset="47487.16">20855 10922 1180 0,'4'12'236'0,"-9"-19"114"15,5 6-359-15,7 0-4 16,6-1 0-16,9-2-5 16,4-3-1-16,10-3 5 15,0-7 1-15,11-6 4 16,-2-1 6-16,16-12 8 16,-1-2 3-16,16-5 1 15,-3 1-3-15,16-4-3 16,-6 8-4-16,20-5-3 15,-4 6-3-15,16-5-32 16,-11 4-33-16,12-3-61 0,-21 10-35 16,-3 1-74-16,-24 12-32 15,-6 5 10-15,-23 11-30 16</inkml:trace>
  <inkml:trace contextRef="#ctx0" brushRef="#br0" timeOffset="47773.31">21891 11255 992 0,'31'-1'246'0,"5"-14"74"15,-15-10-292-15,27-13-19 16,9-5-17-16,18-7-1 16,0 6 0-16,11-5 5 15,-7 8 3-15,4-5-2 16,-15 10-3-16,2-2-27 16,-18 10-31-16,5-1-125 0,-4 6-122 15,13-8-26-15</inkml:trace>
</inkml:ink>
</file>

<file path=ppt/ink/ink9.xml><?xml version="1.0" encoding="utf-8"?>
<inkml:ink xmlns:inkml="http://www.w3.org/2003/InkML">
  <inkml:definitions>
    <inkml:context xml:id="ctx0">
      <inkml:inkSource xml:id="inkSrc0">
        <inkml:traceFormat>
          <inkml:channel name="X" type="integer" max="29376" units="cm"/>
          <inkml:channel name="Y" type="integer" max="16524" units="cm"/>
          <inkml:channel name="F" type="integer" max="4095" units="dev"/>
          <inkml:channel name="T" type="integer" max="2.14748E9" units="dev"/>
        </inkml:traceFormat>
        <inkml:channelProperties>
          <inkml:channelProperty channel="X" name="resolution" value="1000.20428" units="1/cm"/>
          <inkml:channelProperty channel="Y" name="resolution" value="1000.24213" units="1/cm"/>
          <inkml:channelProperty channel="F" name="resolution" value="0" units="1/dev"/>
          <inkml:channelProperty channel="T" name="resolution" value="1" units="1/dev"/>
        </inkml:channelProperties>
      </inkml:inkSource>
      <inkml:timestamp xml:id="ts0" timeString="2020-03-23T18:15:51.024"/>
    </inkml:context>
    <inkml:brush xml:id="br0">
      <inkml:brushProperty name="width" value="0.05292" units="cm"/>
      <inkml:brushProperty name="height" value="0.05292" units="cm"/>
      <inkml:brushProperty name="color" value="#FF0000"/>
    </inkml:brush>
  </inkml:definitions>
  <inkml:trace contextRef="#ctx0" brushRef="#br0">28605 6462 683 0,'3'2'62'0,"6"-3"99"16,3-2-211-16,12-4 14 16,10-3 26-16,14-5 10 15,0 0 1-15,6-4 3 16,-6 0 3-16,4-1 2 16,-10 2 1-16,6 0-2 0,-9 2-1 15,6 0-4-15,-8 4-2 16,4 1-1-16,-12 0 0 15,4 3 1-15,-13 2-1 16,-2 2-1-16,-8 1 2 16,-3 2 1-16,-5 1 2 15,-1 1 7-15,-2-2 3 16,0 0 3-16,1 0-3 0,-1 0-10 16,0 0-10-16,1 1-12 15,0 0-7-15,0 0-12 16,0 0-4-16,0 0-42 15,0 0-21-15,-1 0-60 16,-1 0-24-16</inkml:trace>
  <inkml:trace contextRef="#ctx0" brushRef="#br0" timeOffset="3159.78">33216 110 578 0,'-25'-26'99'0,"-11"5"65"16,-12 13-188-16,2 6 22 15,-14 4-5-15,1-2 0 16,-14 3 2-16,8-1 3 16,-16 9 1-16,12 1 1 15,-11 13 1-15,8 0 0 0,-21 8-1 16,6 4 0-16,-15 14 0 16,10-6-1-16,-8-3 0 15,19 0-1-15,-6-3-1 16,12-6 0-16,-8 13 0 15,16 9 0-15,-11 16 1 16,13 4 1-16,-8-2 1 16,11-10-1-16,-6 21 2 15,16-23-1-15,4 12 1 16,13 1 0-16,7 5-1 16,12-18 0-16,7 14 0 15,10-14 0-15,11 9 0 16,7-10 2-16,11 12-1 15,6-6 0-15,9 2-1 16,0-16 0-16,18 3-1 16,-3-16 0-16,19-4 1 0,-1-11 0 15,20-2 1-15,-8-9 0 16,19-10 0-16,-11-6 1 16,14-10 8-16,-9-3 11 15,14-7 7-15,-12-2 1 16,22-14-1-16,-10-3-8 0,8-13-12 15,-11-9-6-15,17-9 2 16,-19 10 0-16,7-11 19 16,-19 6 5-16,1-14 6 15,-19 3 2-15,-3-20 5 16,-17 6-12-16,2-8 14 16,-17 17-6-16,-9-4 34 15,-18 17 1-15,-14-6 4 16,-20 13-19-16,-15-3-5 15,-8 13-41-15,-22-9-10 16,1 10-12-16,-13-13-2 16,-11 0 3-16,-28 2 2 15,1 19 1-15,-15 7 2 16,5 11 2-16,-7 14-1 16,26 12-1-16,1 1-13 15,18 1-3-15,-1 5-1 16,24 2 3-16,-2-8 1 15,16 0 14-15,-3-1 2 16,12 0 0-16,-3 3-9 0,12-1-19 16,-3 4-73-16,7-2-53 15,-2 26-118-15,7 4-43 16</inkml:trace>
  <inkml:trace contextRef="#ctx0" brushRef="#br0" timeOffset="4232.09">20987 6038 921 0,'-14'18'113'15,"8"-16"116"1,5-7-322-16,9 2 66 0,19-6-5 16,11-5 10-16,32-13 7 15,16-6 13-15,32-14 1 16,2-4 2-16,25-9 0 15,-10 3 0-15,23-18 1 16,-10 7 0-16,26-13 3 16,-19 7 0-16,23-5 3 15,-27 18 2-15,5-4 1 16,-30 14-2-16,1 2-1 16,-35 13-4-16,-3 4-3 15,-27 12-1-15,0 6-4 16,-19 7-52-16,9 7-134 15,-8 8-37-15,4 10-84 0</inkml:trace>
  <inkml:trace contextRef="#ctx0" brushRef="#br0" timeOffset="4674.34">26449 6830 874 0,'99'2'156'0,"19"-18"96"15,11-6-266-15,53-10 10 16,0-4 4-16,41-21 1 16,-11-4 1-16,31-18 0 15,-33-2-1-15,16-9 2 16,-42 14 1-16,2-1 13 16,-41 16 3-16,3-3 7 15,-35 14 0-15,3 3-1 0,-26 15-14 16,-2 7 0-16,-22 12-8 15,-11 5-1-15,-22 5-2 16,-8 1-1-16,-16 2-2 16,-4 0-4-16,-6 2-29 15,0-1-108-15,1-1-46 16,0 0-94-16,0 1-89 16</inkml:trace>
  <inkml:trace contextRef="#ctx0" brushRef="#br0" timeOffset="9507.79">20013 10827 409 0,'98'-28'88'0,"27"-15"49"15,0-1-120-15,29-7 3 16,-4 1-1-16,22-3 5 16,19-8 11-1,-7 0-20-15,-13 3 0 16,-8 4-8-16,-20 7-4 15,-50 18-2-15,0 5-57 16,-27 9-49-16,-11 8-53 16,-24 11-57-16</inkml:trace>
  <inkml:trace contextRef="#ctx0" brushRef="#br0" timeOffset="10249">20402 11585 480 0,'7'5'146'0,"21"-17"23"16,10-7-119-16,31-17-49 16,21-10 0-16,35-21-1 15,0 0 1-15,31-15 1 16,-11 5 0-16,18-5 1 15,-17 12 1-15,14-6 2 16,-28 13 0-16,10-1 9 16,-26 9 1-16,-2 3 4 15,-25 15 5-15,-6 6 7 16,-25 11-9-16,-11 6 3 16,-18 7-5-16,-10 3-2 15,-8 3-8-15,-7-1 0 16,-1 2 0-16,-3 2 5 15,-2-2 1-15,1 0 4 16,0-2 0-16,0 2 0 16,1 0-6-16,0 0-3 0,0 0-5 15,0 0-1 1,0 0 0-16,0 0 1 0,0 0-2 16,0 0 2-16,0 0-3 15,0 0 0-15,0 0-3 16,0 0-3-16,0 0-2 15,0 0-2-15,0 0-1 16,0 0 0-16,0 0 2 16,0 0 2-16,0 0 1 0,0 0 1 15,0 0-1-15,0 0 1 16,0 0-2-16,0 0 2 16,0 0-1-16,0 0 2 15,0 0 2-15,0 0 3 16,0 0 2-16,0 0 4 15,0 0 1-15,0 0 4 16,0 0-4-16,0 0 0 16,-1 0-5-16,1 0-2 15,-1 0-5-15,-1 0-1 16,1 0-1-16,0 0 1 16,0 0 0-16,0 2 2 15,0-1 0-15,0 0 2 16,-1 2-1-16,-1 3-1 15,-1-1-9-15,2-2-111 16,-4 8-145-16,-3 2 4 0</inkml:trace>
  <inkml:trace contextRef="#ctx0" brushRef="#br0" timeOffset="11106.42">7031 10671 709 0,'10'-9'215'16,"-4"-13"32"-16,3-6-200 15,15-19-31-15,10-14-22 16,27-35 0-16,13-8 0 16,27-28 2-16,-1 1 1 15,20-17 1-15,-14 22-1 0,10-10 3 16,-24 24 0-16,2-3 2 16,-24 30-1-16,4 0 0 15,-23 28-11-15,-3 7-97 16,-10 21-64-16,-7 13-71 15,-18 23-94-15</inkml:trace>
  <inkml:trace contextRef="#ctx0" brushRef="#br0" timeOffset="11347.59">7163 11058 639 0,'-3'43'238'0,"3"-41"9"16,2-6-134-16,6-4-106 15,14-18 9-15,4-14 5 16,28-36 1-16,12-21-3 16,26-33 0-16,3-8-12 15,26-28-45 1,-2 14-106-16,26-29-126 0,-21 27-34 15</inkml:trace>
  <inkml:trace contextRef="#ctx0" brushRef="#br0" timeOffset="23151.45">22605 13642 675 0,'-16'15'202'16,"7"-14"45"-16,-1-1-161 15,4 0-65-15,1 0-7 16,5 1-6-16,0-1-17 16,0-1-14-16,0 1-1 15,0-1 7-15,0 0 11 16,1 0 9-16,1-1 2 16,15-6 1-16,8-5-2 0,40-22-4 15,-24 16-1-15,3 0 1 16,12-8 0-16,-1 1 0 15,13-8 0-15,-4 1 0 16,16-6 0-16,-3 3 0 16,10-10 0-16,-7 3 0 15,14-6 1-15,-12 3-1 0,8-4 1 16,-10 11 1-16,0-2 6 16,-19 8 2-16,0 0 8 15,-16 7 0-15,0 2 0 16,-12 6-5-16,2 1-4 15,-10 6-7-15,-2 2 1 16,-8 1-1-16,0 5 0 16,-5-1 0-16,-2 1 2 15,-1 5-1-15,-2-4 2 16,-2-1-1-16,-3 3 1 16,0 0-1-16,0 0-1 15,0-1-1-15,0 1 1 16,0 0-2-16,0 0 2 15,0 0 0-15,0 0-1 16,0 0-6-16,0 0-40 16,0-1-33-16,1 1-96 0,11 0-95 15,23-3-27-15</inkml:trace>
  <inkml:trace contextRef="#ctx0" brushRef="#br0" timeOffset="24108.69">26010 15609 402 0,'6'4'135'0,"-2"-4"26"16,2-2-109-16,-6 1-16 16,1 0-13-16,23-13-4 15,47-29-8-15,-24 12-1 16,1 0-1-16,15-8 3 16,-6 0 0-16,11-9 3 0,-1 7 3 15,13-13 3 1,-11 4-2-16,12-10-1 15,-8 5-1-15,13-8-1 16,-15 12-5-16,11-5 1 0,-11 15-3 16,4-2-1-16,-12 9-1 15,0-2 0-15,-12 9-2 0,-5 2-1 16,-13 5 0 0,0 4-3-16,-13 6 1 0,5-1-1 15,-5 1 0-15,2-1-22 16,-2 5-53-16,6-1-142 15,-3 2 9-15</inkml:trace>
  <inkml:trace contextRef="#ctx0" brushRef="#br0" timeOffset="24634.77">23236 18016 1056 0,'15'17'235'15,"-5"-11"68"-15,1-19-301 16,18-16-51-16,13-10-15 0,29-18-31 15,12-8-11-15,26-10-125 16,-3 5-58-16,18-12-34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FB05D-EF93-467B-BFE7-BCCC62E8BAE5}" type="datetimeFigureOut">
              <a:rPr lang="en-IN" smtClean="0"/>
              <a:t>22-07-2020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8EE9A-1009-4F94-9B09-AC6F441EE335}" type="slidenum">
              <a:rPr lang="en-IN" smtClean="0"/>
              <a:t>‹#›</a:t>
            </a:fld>
            <a:endParaRPr lang="en-IN"/>
          </a:p>
        </p:txBody>
      </p:sp>
    </p:spTree>
    <p:extLst>
      <p:ext uri="{BB962C8B-B14F-4D97-AF65-F5344CB8AC3E}">
        <p14:creationId xmlns:p14="http://schemas.microsoft.com/office/powerpoint/2010/main" val="370711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67A7-D9FC-4F9A-B4A4-B8AA69E01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B108F8-22C4-4579-BE0D-4A6C96E783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946795-564F-47E9-BE41-E71BEA8ACE4B}"/>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B9C1DAF4-FE18-4FD3-A275-A9D1D4A391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0ED0C0-144B-4552-88A3-A93064397343}"/>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223765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A633-B73F-4484-9068-00FC1D282C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730A99-2240-4BB0-B06D-E17F37DBC4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F3F109-1464-4EB4-87F1-BFD28360E728}"/>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FB1FB395-78CC-4789-A819-9D580096D7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464692-D277-4D19-92BE-4FC8C5EA1766}"/>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76614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C05A5E-2544-433F-AA9B-F7F985E10B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53F11C-1A21-43B1-9DBE-9F897DA164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476099-2E1D-4121-98EB-D6DD1F38A822}"/>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6A8F9D88-FCDA-4C5B-B16C-EA812DFF8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7A9B95-367E-4601-8A55-6459E4E61D0E}"/>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912267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217B-8D37-437E-8651-828D876127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DF71BD-BE22-4037-B222-DD86E67277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F4908A-E995-4471-8613-334C3AC0C5D1}"/>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CAD94D5B-5FCE-40E6-8FE3-086E6FD716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776527-086C-4F4E-A17F-4571816C5794}"/>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3377254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9C7AA-608A-43BC-9858-741A161554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AFF836-8926-49D0-BFEC-36342EE34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A3FFD-8C1D-4F42-BE05-20B646387BFE}"/>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45E2B799-53C8-474C-BB00-5CF26808DD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2DE918-2141-4E6A-9895-03E561766E5D}"/>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47726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CEAD-95A0-4493-8A91-72107DC021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037716-E9A7-4D65-84FE-C762A08215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86828D-5CAE-4BFB-A978-E913724FA5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1760D2-2D81-461F-B313-B0BD98C0F9BD}"/>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6" name="Footer Placeholder 5">
            <a:extLst>
              <a:ext uri="{FF2B5EF4-FFF2-40B4-BE49-F238E27FC236}">
                <a16:creationId xmlns:a16="http://schemas.microsoft.com/office/drawing/2014/main" id="{739EBC1F-BD72-4D16-9061-E8E8FF54D8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A1B331-EA06-4399-B083-E7CE1BCF9205}"/>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1399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1C642-2B52-4B63-AEAC-EDFB406165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058C6F-2CF8-4E2F-927B-1C5913656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90879E-1E7E-44DE-B087-814F70CE9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0BCD13-EF5D-45A6-BEA4-A77A1D7396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28A4B9-84F5-4577-A670-865352104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6CE11B-FFEF-4C32-B808-6CE33AAA5303}"/>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8" name="Footer Placeholder 7">
            <a:extLst>
              <a:ext uri="{FF2B5EF4-FFF2-40B4-BE49-F238E27FC236}">
                <a16:creationId xmlns:a16="http://schemas.microsoft.com/office/drawing/2014/main" id="{7FA6B313-EBB9-4424-B2E2-244FAA87A2B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D663C1-7067-4182-9FAB-FFC3A8BB28CC}"/>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893237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F2FA-B516-4200-9226-0EADA51829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AB2E30-EE1D-480F-A4AD-8E0A981A8DE3}"/>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4" name="Footer Placeholder 3">
            <a:extLst>
              <a:ext uri="{FF2B5EF4-FFF2-40B4-BE49-F238E27FC236}">
                <a16:creationId xmlns:a16="http://schemas.microsoft.com/office/drawing/2014/main" id="{5F01188C-DD31-4B02-8AFF-7DFB1148BC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3E0227-5311-44C0-B190-2C799F49984C}"/>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375669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00D92-0B9F-4509-B9E8-A81D81DB9BAF}"/>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3" name="Footer Placeholder 2">
            <a:extLst>
              <a:ext uri="{FF2B5EF4-FFF2-40B4-BE49-F238E27FC236}">
                <a16:creationId xmlns:a16="http://schemas.microsoft.com/office/drawing/2014/main" id="{AFE0D604-115B-41FB-8B33-89E59083B0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E41842-5D03-4BB2-BC49-9C53425246D6}"/>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3538683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BAFE-A852-417E-88D6-DB1473A213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220B10-2F86-4287-81F5-56B93DCF6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C1FB4C-D033-475C-8B5A-2EE8BE094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AA38DF-2DAC-424E-9DB4-583910D207A5}"/>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6" name="Footer Placeholder 5">
            <a:extLst>
              <a:ext uri="{FF2B5EF4-FFF2-40B4-BE49-F238E27FC236}">
                <a16:creationId xmlns:a16="http://schemas.microsoft.com/office/drawing/2014/main" id="{68EF4A17-0CFD-4D45-9CCE-9C3008313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1E99DA-349C-42F3-AE0A-3C50DB36EDD4}"/>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380222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B11A-5F8C-43C8-8B71-91DA92931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BC8E65-2897-4A45-9591-A01B70A1B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94EC1BE-4B2B-44CC-96C2-5FF499241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41CD1F-F067-4A1D-B9BD-A4DD71958DF5}"/>
              </a:ext>
            </a:extLst>
          </p:cNvPr>
          <p:cNvSpPr>
            <a:spLocks noGrp="1"/>
          </p:cNvSpPr>
          <p:nvPr>
            <p:ph type="dt" sz="half" idx="10"/>
          </p:nvPr>
        </p:nvSpPr>
        <p:spPr/>
        <p:txBody>
          <a:bodyPr/>
          <a:lstStyle/>
          <a:p>
            <a:fld id="{A38F457A-BE43-4B8A-B62F-731E902C9E2C}" type="datetimeFigureOut">
              <a:rPr lang="en-IN" smtClean="0"/>
              <a:t>22-07-2020</a:t>
            </a:fld>
            <a:endParaRPr lang="en-IN"/>
          </a:p>
        </p:txBody>
      </p:sp>
      <p:sp>
        <p:nvSpPr>
          <p:cNvPr id="6" name="Footer Placeholder 5">
            <a:extLst>
              <a:ext uri="{FF2B5EF4-FFF2-40B4-BE49-F238E27FC236}">
                <a16:creationId xmlns:a16="http://schemas.microsoft.com/office/drawing/2014/main" id="{02552BAD-17E8-4141-BF43-782794FB3B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FB5E6A-8772-4DFE-BABB-8D88488F4D5B}"/>
              </a:ext>
            </a:extLst>
          </p:cNvPr>
          <p:cNvSpPr>
            <a:spLocks noGrp="1"/>
          </p:cNvSpPr>
          <p:nvPr>
            <p:ph type="sldNum" sz="quarter" idx="12"/>
          </p:nvPr>
        </p:nvSpPr>
        <p:spPr/>
        <p:txBody>
          <a:bodyPr/>
          <a:lstStyle/>
          <a:p>
            <a:fld id="{B979CD97-CAC2-45CF-9DA4-89F3B6C5DD28}" type="slidenum">
              <a:rPr lang="en-IN" smtClean="0"/>
              <a:t>‹#›</a:t>
            </a:fld>
            <a:endParaRPr lang="en-IN"/>
          </a:p>
        </p:txBody>
      </p:sp>
    </p:spTree>
    <p:extLst>
      <p:ext uri="{BB962C8B-B14F-4D97-AF65-F5344CB8AC3E}">
        <p14:creationId xmlns:p14="http://schemas.microsoft.com/office/powerpoint/2010/main" val="1573166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00974-8F10-49FD-80F7-6B45086E74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7EE577-AA62-4F91-AA53-AEF82C0AEF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C8BB19-1CD1-4B58-B75A-B283C7CCB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F457A-BE43-4B8A-B62F-731E902C9E2C}" type="datetimeFigureOut">
              <a:rPr lang="en-IN" smtClean="0"/>
              <a:t>22-07-2020</a:t>
            </a:fld>
            <a:endParaRPr lang="en-IN"/>
          </a:p>
        </p:txBody>
      </p:sp>
      <p:sp>
        <p:nvSpPr>
          <p:cNvPr id="5" name="Footer Placeholder 4">
            <a:extLst>
              <a:ext uri="{FF2B5EF4-FFF2-40B4-BE49-F238E27FC236}">
                <a16:creationId xmlns:a16="http://schemas.microsoft.com/office/drawing/2014/main" id="{5B46A38E-1CDF-4BE5-B045-82D1A5DD21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2BECEF-E50D-4BC6-9C05-D14747785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9CD97-CAC2-45CF-9DA4-89F3B6C5DD28}" type="slidenum">
              <a:rPr lang="en-IN" smtClean="0"/>
              <a:t>‹#›</a:t>
            </a:fld>
            <a:endParaRPr lang="en-IN"/>
          </a:p>
        </p:txBody>
      </p:sp>
    </p:spTree>
    <p:extLst>
      <p:ext uri="{BB962C8B-B14F-4D97-AF65-F5344CB8AC3E}">
        <p14:creationId xmlns:p14="http://schemas.microsoft.com/office/powerpoint/2010/main" val="532528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emf"/></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site.mockito.org/" TargetMode="External"/><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diagramLayout" Target="../diagrams/layout2.xml"/><Relationship Id="rId7" Type="http://schemas.openxmlformats.org/officeDocument/2006/relationships/customXml" Target="../ink/ink2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hyperlink" Target="https://github.com/mockito/mockito/wiki/FAQ#what-are-the-limitations-of-mockito" TargetMode="Externa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3.xml"/><Relationship Id="rId7" Type="http://schemas.openxmlformats.org/officeDocument/2006/relationships/image" Target="../media/image4.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8.emf"/><Relationship Id="rId4" Type="http://schemas.openxmlformats.org/officeDocument/2006/relationships/diagramQuickStyle" Target="../diagrams/quickStyle3.xml"/><Relationship Id="rId9" Type="http://schemas.openxmlformats.org/officeDocument/2006/relationships/customXml" Target="../ink/ink25.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pi.rootnet.in/covid19-in/stats/latest" TargetMode="External"/><Relationship Id="rId2" Type="http://schemas.openxmlformats.org/officeDocument/2006/relationships/hyperlink" Target="https://api.rootnet.i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4.xml"/><Relationship Id="rId7" Type="http://schemas.openxmlformats.org/officeDocument/2006/relationships/image" Target="../media/image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diagramLayout" Target="../diagrams/layout5.xml"/><Relationship Id="rId7" Type="http://schemas.openxmlformats.org/officeDocument/2006/relationships/customXml" Target="../ink/ink30.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hyperlink" Target="https://docs.gradle.org/current/userguide/jacoco_plugin.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6.xml"/><Relationship Id="rId7" Type="http://schemas.openxmlformats.org/officeDocument/2006/relationships/image" Target="../media/image4.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8.png"/><Relationship Id="rId4" Type="http://schemas.openxmlformats.org/officeDocument/2006/relationships/diagramQuickStyle" Target="../diagrams/quickStyle6.xml"/><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7.xml"/><Relationship Id="rId7" Type="http://schemas.openxmlformats.org/officeDocument/2006/relationships/image" Target="../media/image4.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26.emf"/><Relationship Id="rId5" Type="http://schemas.openxmlformats.org/officeDocument/2006/relationships/diagramColors" Target="../diagrams/colors7.xml"/><Relationship Id="rId10" Type="http://schemas.openxmlformats.org/officeDocument/2006/relationships/customXml" Target="../ink/ink32.xml"/><Relationship Id="rId4" Type="http://schemas.openxmlformats.org/officeDocument/2006/relationships/diagramQuickStyle" Target="../diagrams/quickStyle7.xml"/><Relationship Id="rId9"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56.xml.rels><?xml version="1.0" encoding="UTF-8" standalone="yes"?>
<Relationships xmlns="http://schemas.openxmlformats.org/package/2006/relationships"><Relationship Id="rId8" Type="http://schemas.openxmlformats.org/officeDocument/2006/relationships/hyperlink" Target="https://nwillc.wordpress.com/2016/12/26/together-pit-sonarqube-and-gradle/" TargetMode="External"/><Relationship Id="rId3" Type="http://schemas.openxmlformats.org/officeDocument/2006/relationships/diagramLayout" Target="../diagrams/layout8.xml"/><Relationship Id="rId7" Type="http://schemas.openxmlformats.org/officeDocument/2006/relationships/hyperlink" Target="https://github.com/devcon5io/mutation-analysis-plugin/wiki" TargetMode="Externa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hyperlink" Target="https://pitest.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471349"/>
            <a:ext cx="4152899" cy="15621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C5E8C71-8110-42C9-9A9F-ACCACFC19B90}"/>
              </a:ext>
            </a:extLst>
          </p:cNvPr>
          <p:cNvSpPr/>
          <p:nvPr/>
        </p:nvSpPr>
        <p:spPr>
          <a:xfrm>
            <a:off x="8696325" y="3518896"/>
            <a:ext cx="933450" cy="163923"/>
          </a:xfrm>
          <a:prstGeom prst="rect">
            <a:avLst/>
          </a:prstGeom>
          <a:solidFill>
            <a:srgbClr val="92D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1600" dirty="0">
                <a:solidFill>
                  <a:srgbClr val="FF0000"/>
                </a:solidFill>
                <a:latin typeface="Algerian" panose="04020705040A02060702" pitchFamily="82" charset="0"/>
              </a:rPr>
              <a:t>arvind</a:t>
            </a:r>
            <a:endParaRPr lang="en-IN" sz="1200" dirty="0">
              <a:solidFill>
                <a:srgbClr val="FF0000"/>
              </a:solidFill>
              <a:latin typeface="Algerian" panose="04020705040A02060702" pitchFamily="82" charset="0"/>
            </a:endParaRPr>
          </a:p>
        </p:txBody>
      </p:sp>
      <p:sp>
        <p:nvSpPr>
          <p:cNvPr id="6" name="Rectangle: Diagonal Corners Snipped 5">
            <a:extLst>
              <a:ext uri="{FF2B5EF4-FFF2-40B4-BE49-F238E27FC236}">
                <a16:creationId xmlns:a16="http://schemas.microsoft.com/office/drawing/2014/main" id="{4218752B-57EB-46E5-9A47-CDC9FC7B5608}"/>
              </a:ext>
            </a:extLst>
          </p:cNvPr>
          <p:cNvSpPr/>
          <p:nvPr/>
        </p:nvSpPr>
        <p:spPr>
          <a:xfrm>
            <a:off x="8448675" y="2985903"/>
            <a:ext cx="1323975" cy="532993"/>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GREEN LEARNER</a:t>
            </a:r>
          </a:p>
        </p:txBody>
      </p:sp>
      <p:sp>
        <p:nvSpPr>
          <p:cNvPr id="7" name="Title 1">
            <a:extLst>
              <a:ext uri="{FF2B5EF4-FFF2-40B4-BE49-F238E27FC236}">
                <a16:creationId xmlns:a16="http://schemas.microsoft.com/office/drawing/2014/main" id="{3F4EC939-9B40-48B9-BD44-83A5E1B92003}"/>
              </a:ext>
            </a:extLst>
          </p:cNvPr>
          <p:cNvSpPr txBox="1">
            <a:spLocks/>
          </p:cNvSpPr>
          <p:nvPr/>
        </p:nvSpPr>
        <p:spPr>
          <a:xfrm>
            <a:off x="3257549" y="4266795"/>
            <a:ext cx="6515101" cy="1195363"/>
          </a:xfrm>
          <a:prstGeom prst="rect">
            <a:avLst/>
          </a:prstGeom>
          <a:solidFill>
            <a:schemeClr val="tx1">
              <a:lumMod val="85000"/>
              <a:lumOff val="15000"/>
            </a:schemeClr>
          </a:solidFill>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INTRODUCTION</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591925" y="0"/>
            <a:ext cx="600075" cy="3905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#1</a:t>
            </a:r>
          </a:p>
        </p:txBody>
      </p:sp>
      <p:sp>
        <p:nvSpPr>
          <p:cNvPr id="9" name="Rectangle 8">
            <a:extLst>
              <a:ext uri="{FF2B5EF4-FFF2-40B4-BE49-F238E27FC236}">
                <a16:creationId xmlns:a16="http://schemas.microsoft.com/office/drawing/2014/main" id="{4DF9E09E-707E-4B5F-983A-3D49E32EA8CB}"/>
              </a:ext>
            </a:extLst>
          </p:cNvPr>
          <p:cNvSpPr/>
          <p:nvPr/>
        </p:nvSpPr>
        <p:spPr>
          <a:xfrm rot="19775561">
            <a:off x="1278656" y="3098920"/>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10171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471349"/>
            <a:ext cx="4152899" cy="15621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C5E8C71-8110-42C9-9A9F-ACCACFC19B90}"/>
              </a:ext>
            </a:extLst>
          </p:cNvPr>
          <p:cNvSpPr/>
          <p:nvPr/>
        </p:nvSpPr>
        <p:spPr>
          <a:xfrm>
            <a:off x="8696325" y="3518896"/>
            <a:ext cx="933450" cy="163923"/>
          </a:xfrm>
          <a:prstGeom prst="rect">
            <a:avLst/>
          </a:prstGeom>
          <a:solidFill>
            <a:srgbClr val="92D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1600" dirty="0">
                <a:solidFill>
                  <a:srgbClr val="FF0000"/>
                </a:solidFill>
                <a:latin typeface="Algerian" panose="04020705040A02060702" pitchFamily="82" charset="0"/>
              </a:rPr>
              <a:t>arvind</a:t>
            </a:r>
            <a:endParaRPr lang="en-IN" sz="1200" dirty="0">
              <a:solidFill>
                <a:srgbClr val="FF0000"/>
              </a:solidFill>
              <a:latin typeface="Algerian" panose="04020705040A02060702" pitchFamily="82" charset="0"/>
            </a:endParaRPr>
          </a:p>
        </p:txBody>
      </p:sp>
      <p:sp>
        <p:nvSpPr>
          <p:cNvPr id="6" name="Rectangle: Diagonal Corners Snipped 5">
            <a:extLst>
              <a:ext uri="{FF2B5EF4-FFF2-40B4-BE49-F238E27FC236}">
                <a16:creationId xmlns:a16="http://schemas.microsoft.com/office/drawing/2014/main" id="{4218752B-57EB-46E5-9A47-CDC9FC7B5608}"/>
              </a:ext>
            </a:extLst>
          </p:cNvPr>
          <p:cNvSpPr/>
          <p:nvPr/>
        </p:nvSpPr>
        <p:spPr>
          <a:xfrm>
            <a:off x="8448675" y="2985903"/>
            <a:ext cx="1323975" cy="532993"/>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GREEN LEARNER</a:t>
            </a:r>
          </a:p>
        </p:txBody>
      </p:sp>
      <p:sp>
        <p:nvSpPr>
          <p:cNvPr id="7" name="Title 1">
            <a:extLst>
              <a:ext uri="{FF2B5EF4-FFF2-40B4-BE49-F238E27FC236}">
                <a16:creationId xmlns:a16="http://schemas.microsoft.com/office/drawing/2014/main" id="{3F4EC939-9B40-48B9-BD44-83A5E1B92003}"/>
              </a:ext>
            </a:extLst>
          </p:cNvPr>
          <p:cNvSpPr txBox="1">
            <a:spLocks/>
          </p:cNvSpPr>
          <p:nvPr/>
        </p:nvSpPr>
        <p:spPr>
          <a:xfrm>
            <a:off x="1752600" y="4266795"/>
            <a:ext cx="8515349" cy="2286405"/>
          </a:xfrm>
          <a:prstGeom prst="rect">
            <a:avLst/>
          </a:prstGeom>
          <a:solidFill>
            <a:schemeClr val="tx1">
              <a:lumMod val="85000"/>
              <a:lumOff val="15000"/>
            </a:schemeClr>
          </a:solidFill>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Test Classes, </a:t>
            </a:r>
          </a:p>
          <a:p>
            <a:r>
              <a:rPr lang="en-IN" sz="8800" dirty="0">
                <a:solidFill>
                  <a:schemeClr val="bg1"/>
                </a:solidFill>
                <a:latin typeface="Colonna MT" panose="04020805060202030203" pitchFamily="82" charset="0"/>
              </a:rPr>
              <a:t>Life Cycle Methods,</a:t>
            </a:r>
          </a:p>
          <a:p>
            <a:r>
              <a:rPr lang="en-IN" sz="8800" dirty="0">
                <a:solidFill>
                  <a:schemeClr val="bg1"/>
                </a:solidFill>
                <a:latin typeface="Colonna MT" panose="04020805060202030203" pitchFamily="82" charset="0"/>
              </a:rPr>
              <a:t>Test Methods</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#3</a:t>
            </a:r>
          </a:p>
        </p:txBody>
      </p:sp>
      <p:sp>
        <p:nvSpPr>
          <p:cNvPr id="9" name="Rectangle 8">
            <a:extLst>
              <a:ext uri="{FF2B5EF4-FFF2-40B4-BE49-F238E27FC236}">
                <a16:creationId xmlns:a16="http://schemas.microsoft.com/office/drawing/2014/main" id="{AB776644-9784-4C33-BDF5-0FAF6FE474E9}"/>
              </a:ext>
            </a:extLst>
          </p:cNvPr>
          <p:cNvSpPr/>
          <p:nvPr/>
        </p:nvSpPr>
        <p:spPr>
          <a:xfrm rot="19775561">
            <a:off x="1526307" y="2831069"/>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0638235-E57A-42A0-9E16-EB26B18D71F4}"/>
                  </a:ext>
                </a:extLst>
              </p14:cNvPr>
              <p14:cNvContentPartPr/>
              <p14:nvPr/>
            </p14:nvContentPartPr>
            <p14:xfrm>
              <a:off x="2531160" y="11520"/>
              <a:ext cx="9653400" cy="6482880"/>
            </p14:xfrm>
          </p:contentPart>
        </mc:Choice>
        <mc:Fallback xmlns="">
          <p:pic>
            <p:nvPicPr>
              <p:cNvPr id="10" name="Ink 9">
                <a:extLst>
                  <a:ext uri="{FF2B5EF4-FFF2-40B4-BE49-F238E27FC236}">
                    <a16:creationId xmlns:a16="http://schemas.microsoft.com/office/drawing/2014/main" id="{20638235-E57A-42A0-9E16-EB26B18D71F4}"/>
                  </a:ext>
                </a:extLst>
              </p:cNvPr>
              <p:cNvPicPr/>
              <p:nvPr/>
            </p:nvPicPr>
            <p:blipFill>
              <a:blip r:embed="rId4"/>
              <a:stretch>
                <a:fillRect/>
              </a:stretch>
            </p:blipFill>
            <p:spPr>
              <a:xfrm>
                <a:off x="2521800" y="2160"/>
                <a:ext cx="9672120" cy="6501600"/>
              </a:xfrm>
              <a:prstGeom prst="rect">
                <a:avLst/>
              </a:prstGeom>
            </p:spPr>
          </p:pic>
        </mc:Fallback>
      </mc:AlternateContent>
    </p:spTree>
    <p:extLst>
      <p:ext uri="{BB962C8B-B14F-4D97-AF65-F5344CB8AC3E}">
        <p14:creationId xmlns:p14="http://schemas.microsoft.com/office/powerpoint/2010/main" val="24857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Test </a:t>
            </a:r>
            <a:r>
              <a:rPr lang="en-IN" dirty="0" err="1">
                <a:latin typeface="Algerian" panose="04020705040A02060702" pitchFamily="82" charset="0"/>
              </a:rPr>
              <a:t>CLass</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pPr algn="ctr"/>
            <a:r>
              <a:rPr lang="en-US" dirty="0">
                <a:latin typeface="Palatino Linotype" panose="02040502050505030304" pitchFamily="18" charset="0"/>
              </a:rPr>
              <a:t>Any class that contains at least on test method</a:t>
            </a:r>
          </a:p>
          <a:p>
            <a:pPr algn="ctr"/>
            <a:r>
              <a:rPr lang="en-US" b="1" i="1" dirty="0">
                <a:latin typeface="Palatino Linotype" panose="02040502050505030304" pitchFamily="18" charset="0"/>
              </a:rPr>
              <a:t>Test classes </a:t>
            </a:r>
            <a:r>
              <a:rPr lang="en-US" b="1" i="1" dirty="0">
                <a:solidFill>
                  <a:srgbClr val="FF0000"/>
                </a:solidFill>
                <a:latin typeface="Palatino Linotype" panose="02040502050505030304" pitchFamily="18" charset="0"/>
              </a:rPr>
              <a:t>must not be abstract </a:t>
            </a:r>
            <a:r>
              <a:rPr lang="en-US" b="1" i="1" dirty="0">
                <a:latin typeface="Palatino Linotype" panose="02040502050505030304" pitchFamily="18" charset="0"/>
              </a:rPr>
              <a:t>and </a:t>
            </a:r>
          </a:p>
          <a:p>
            <a:pPr algn="ctr"/>
            <a:r>
              <a:rPr lang="en-US" b="1" i="1" dirty="0">
                <a:latin typeface="Palatino Linotype" panose="02040502050505030304" pitchFamily="18" charset="0"/>
              </a:rPr>
              <a:t>must </a:t>
            </a:r>
            <a:r>
              <a:rPr lang="en-US" b="1" i="1" dirty="0">
                <a:solidFill>
                  <a:srgbClr val="FF0000"/>
                </a:solidFill>
                <a:latin typeface="Palatino Linotype" panose="02040502050505030304" pitchFamily="18" charset="0"/>
              </a:rPr>
              <a:t>have a single constructor</a:t>
            </a:r>
            <a:r>
              <a:rPr lang="en-US" b="1" i="1" dirty="0">
                <a:latin typeface="Palatino Linotype" panose="02040502050505030304" pitchFamily="18" charset="0"/>
              </a:rPr>
              <a:t>.</a:t>
            </a:r>
            <a:endParaRPr lang="en-IN" b="1" i="1"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2991453-3678-492D-8623-3E406085767D}"/>
                  </a:ext>
                </a:extLst>
              </p14:cNvPr>
              <p14:cNvContentPartPr/>
              <p14:nvPr/>
            </p14:nvContentPartPr>
            <p14:xfrm>
              <a:off x="2035080" y="1026360"/>
              <a:ext cx="8146440" cy="2663640"/>
            </p14:xfrm>
          </p:contentPart>
        </mc:Choice>
        <mc:Fallback xmlns="">
          <p:pic>
            <p:nvPicPr>
              <p:cNvPr id="7" name="Ink 6">
                <a:extLst>
                  <a:ext uri="{FF2B5EF4-FFF2-40B4-BE49-F238E27FC236}">
                    <a16:creationId xmlns:a16="http://schemas.microsoft.com/office/drawing/2014/main" id="{72991453-3678-492D-8623-3E406085767D}"/>
                  </a:ext>
                </a:extLst>
              </p:cNvPr>
              <p:cNvPicPr/>
              <p:nvPr/>
            </p:nvPicPr>
            <p:blipFill>
              <a:blip r:embed="rId3"/>
              <a:stretch>
                <a:fillRect/>
              </a:stretch>
            </p:blipFill>
            <p:spPr>
              <a:xfrm>
                <a:off x="2025720" y="1017000"/>
                <a:ext cx="8165160" cy="2682360"/>
              </a:xfrm>
              <a:prstGeom prst="rect">
                <a:avLst/>
              </a:prstGeom>
            </p:spPr>
          </p:pic>
        </mc:Fallback>
      </mc:AlternateContent>
    </p:spTree>
    <p:extLst>
      <p:ext uri="{BB962C8B-B14F-4D97-AF65-F5344CB8AC3E}">
        <p14:creationId xmlns:p14="http://schemas.microsoft.com/office/powerpoint/2010/main" val="4667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Test Methods</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pPr algn="ctr"/>
            <a:r>
              <a:rPr lang="en-US" dirty="0">
                <a:latin typeface="Palatino Linotype" panose="02040502050505030304" pitchFamily="18" charset="0"/>
              </a:rPr>
              <a:t>Any instance method that is directly annotated or meta-annotated with </a:t>
            </a:r>
          </a:p>
          <a:p>
            <a:pPr algn="ctr"/>
            <a:r>
              <a:rPr lang="en-US" dirty="0">
                <a:solidFill>
                  <a:srgbClr val="FF0000"/>
                </a:solidFill>
                <a:latin typeface="Palatino Linotype" panose="02040502050505030304" pitchFamily="18" charset="0"/>
              </a:rPr>
              <a:t>@Test,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RepeatedTest</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ParameterizedTest</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TestFactory</a:t>
            </a:r>
            <a:r>
              <a:rPr lang="en-US" dirty="0">
                <a:solidFill>
                  <a:srgbClr val="FF0000"/>
                </a:solidFill>
                <a:latin typeface="Palatino Linotype" panose="02040502050505030304" pitchFamily="18" charset="0"/>
              </a:rPr>
              <a:t>, or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TestTemplate</a:t>
            </a:r>
            <a:r>
              <a:rPr lang="en-US" dirty="0">
                <a:latin typeface="Palatino Linotype" panose="02040502050505030304" pitchFamily="18" charset="0"/>
              </a:rPr>
              <a:t>.</a:t>
            </a:r>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15C1DE8-A85A-4783-B14B-82CE8A567989}"/>
                  </a:ext>
                </a:extLst>
              </p14:cNvPr>
              <p14:cNvContentPartPr/>
              <p14:nvPr/>
            </p14:nvContentPartPr>
            <p14:xfrm>
              <a:off x="3615480" y="1111320"/>
              <a:ext cx="6566040" cy="4293720"/>
            </p14:xfrm>
          </p:contentPart>
        </mc:Choice>
        <mc:Fallback xmlns="">
          <p:pic>
            <p:nvPicPr>
              <p:cNvPr id="5" name="Ink 4">
                <a:extLst>
                  <a:ext uri="{FF2B5EF4-FFF2-40B4-BE49-F238E27FC236}">
                    <a16:creationId xmlns:a16="http://schemas.microsoft.com/office/drawing/2014/main" id="{415C1DE8-A85A-4783-B14B-82CE8A567989}"/>
                  </a:ext>
                </a:extLst>
              </p:cNvPr>
              <p:cNvPicPr/>
              <p:nvPr/>
            </p:nvPicPr>
            <p:blipFill>
              <a:blip r:embed="rId3"/>
              <a:stretch>
                <a:fillRect/>
              </a:stretch>
            </p:blipFill>
            <p:spPr>
              <a:xfrm>
                <a:off x="3606120" y="1101960"/>
                <a:ext cx="6584760" cy="4312440"/>
              </a:xfrm>
              <a:prstGeom prst="rect">
                <a:avLst/>
              </a:prstGeom>
            </p:spPr>
          </p:pic>
        </mc:Fallback>
      </mc:AlternateContent>
    </p:spTree>
    <p:extLst>
      <p:ext uri="{BB962C8B-B14F-4D97-AF65-F5344CB8AC3E}">
        <p14:creationId xmlns:p14="http://schemas.microsoft.com/office/powerpoint/2010/main" val="131037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Life cycle Methods</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pPr algn="ctr"/>
            <a:r>
              <a:rPr lang="en-US" dirty="0">
                <a:latin typeface="Palatino Linotype" panose="02040502050505030304" pitchFamily="18" charset="0"/>
              </a:rPr>
              <a:t>any method that is directly annotated or meta-annotated with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BeforeAll</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AfterAll</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BeforeEach</a:t>
            </a:r>
            <a:r>
              <a:rPr lang="en-US" dirty="0">
                <a:solidFill>
                  <a:srgbClr val="FF0000"/>
                </a:solidFill>
                <a:latin typeface="Palatino Linotype" panose="02040502050505030304" pitchFamily="18" charset="0"/>
              </a:rPr>
              <a:t>, or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AfterEach</a:t>
            </a:r>
            <a:r>
              <a:rPr lang="en-US" dirty="0">
                <a:solidFill>
                  <a:srgbClr val="FF0000"/>
                </a:solidFill>
                <a:latin typeface="Palatino Linotype" panose="02040502050505030304" pitchFamily="18" charset="0"/>
              </a:rPr>
              <a:t>.</a:t>
            </a:r>
            <a:endParaRPr lang="en-IN" dirty="0">
              <a:solidFill>
                <a:srgbClr val="FF0000"/>
              </a:solidFill>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118BD15-CF21-4067-B35B-AF27D10C4397}"/>
                  </a:ext>
                </a:extLst>
              </p14:cNvPr>
              <p14:cNvContentPartPr/>
              <p14:nvPr/>
            </p14:nvContentPartPr>
            <p14:xfrm>
              <a:off x="1088280" y="1242360"/>
              <a:ext cx="9117720" cy="5029920"/>
            </p14:xfrm>
          </p:contentPart>
        </mc:Choice>
        <mc:Fallback xmlns="">
          <p:pic>
            <p:nvPicPr>
              <p:cNvPr id="4" name="Ink 3">
                <a:extLst>
                  <a:ext uri="{FF2B5EF4-FFF2-40B4-BE49-F238E27FC236}">
                    <a16:creationId xmlns:a16="http://schemas.microsoft.com/office/drawing/2014/main" id="{F118BD15-CF21-4067-B35B-AF27D10C4397}"/>
                  </a:ext>
                </a:extLst>
              </p:cNvPr>
              <p:cNvPicPr/>
              <p:nvPr/>
            </p:nvPicPr>
            <p:blipFill>
              <a:blip r:embed="rId3"/>
              <a:stretch>
                <a:fillRect/>
              </a:stretch>
            </p:blipFill>
            <p:spPr>
              <a:xfrm>
                <a:off x="1078920" y="1233000"/>
                <a:ext cx="9136440" cy="5048640"/>
              </a:xfrm>
              <a:prstGeom prst="rect">
                <a:avLst/>
              </a:prstGeom>
            </p:spPr>
          </p:pic>
        </mc:Fallback>
      </mc:AlternateContent>
    </p:spTree>
    <p:extLst>
      <p:ext uri="{BB962C8B-B14F-4D97-AF65-F5344CB8AC3E}">
        <p14:creationId xmlns:p14="http://schemas.microsoft.com/office/powerpoint/2010/main" val="172562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Life cycle Methods</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pPr algn="ctr"/>
            <a:r>
              <a:rPr lang="en-US" dirty="0">
                <a:latin typeface="Palatino Linotype" panose="02040502050505030304" pitchFamily="18" charset="0"/>
              </a:rPr>
              <a:t>any method that is directly annotated or meta-annotated with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BeforeAll</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AfterAll</a:t>
            </a:r>
            <a:r>
              <a:rPr lang="en-US" dirty="0">
                <a:solidFill>
                  <a:srgbClr val="FF0000"/>
                </a:solidFill>
                <a:latin typeface="Palatino Linotype" panose="02040502050505030304" pitchFamily="18" charset="0"/>
              </a:rPr>
              <a:t>,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BeforeEach</a:t>
            </a:r>
            <a:r>
              <a:rPr lang="en-US" dirty="0">
                <a:solidFill>
                  <a:srgbClr val="FF0000"/>
                </a:solidFill>
                <a:latin typeface="Palatino Linotype" panose="02040502050505030304" pitchFamily="18" charset="0"/>
              </a:rPr>
              <a:t>, or </a:t>
            </a:r>
          </a:p>
          <a:p>
            <a:pPr algn="ctr"/>
            <a:r>
              <a:rPr lang="en-US" dirty="0">
                <a:solidFill>
                  <a:srgbClr val="FF0000"/>
                </a:solidFill>
                <a:latin typeface="Palatino Linotype" panose="02040502050505030304" pitchFamily="18" charset="0"/>
              </a:rPr>
              <a:t>@</a:t>
            </a:r>
            <a:r>
              <a:rPr lang="en-US" dirty="0" err="1">
                <a:solidFill>
                  <a:srgbClr val="FF0000"/>
                </a:solidFill>
                <a:latin typeface="Palatino Linotype" panose="02040502050505030304" pitchFamily="18" charset="0"/>
              </a:rPr>
              <a:t>AfterEach</a:t>
            </a:r>
            <a:r>
              <a:rPr lang="en-US" dirty="0">
                <a:solidFill>
                  <a:srgbClr val="FF0000"/>
                </a:solidFill>
                <a:latin typeface="Palatino Linotype" panose="02040502050505030304" pitchFamily="18" charset="0"/>
              </a:rPr>
              <a:t>.</a:t>
            </a:r>
            <a:endParaRPr lang="en-IN" dirty="0">
              <a:solidFill>
                <a:srgbClr val="FF0000"/>
              </a:solidFill>
              <a:latin typeface="Palatino Linotype" panose="02040502050505030304" pitchFamily="18" charset="0"/>
            </a:endParaRPr>
          </a:p>
        </p:txBody>
      </p:sp>
    </p:spTree>
    <p:extLst>
      <p:ext uri="{BB962C8B-B14F-4D97-AF65-F5344CB8AC3E}">
        <p14:creationId xmlns:p14="http://schemas.microsoft.com/office/powerpoint/2010/main" val="338998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Few points to note	</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pPr algn="ctr"/>
            <a:r>
              <a:rPr lang="en-US" dirty="0">
                <a:latin typeface="Palatino Linotype" panose="02040502050505030304" pitchFamily="18" charset="0"/>
              </a:rPr>
              <a:t>test methods and lifecycle methods </a:t>
            </a:r>
            <a:r>
              <a:rPr lang="en-US" dirty="0">
                <a:solidFill>
                  <a:srgbClr val="FF0000"/>
                </a:solidFill>
                <a:latin typeface="Palatino Linotype" panose="02040502050505030304" pitchFamily="18" charset="0"/>
              </a:rPr>
              <a:t>must not be abstract </a:t>
            </a:r>
            <a:r>
              <a:rPr lang="en-US" dirty="0">
                <a:latin typeface="Palatino Linotype" panose="02040502050505030304" pitchFamily="18" charset="0"/>
              </a:rPr>
              <a:t>and </a:t>
            </a:r>
            <a:r>
              <a:rPr lang="en-US" dirty="0">
                <a:solidFill>
                  <a:srgbClr val="FF0000"/>
                </a:solidFill>
                <a:latin typeface="Palatino Linotype" panose="02040502050505030304" pitchFamily="18" charset="0"/>
              </a:rPr>
              <a:t>must not return a value</a:t>
            </a:r>
            <a:r>
              <a:rPr lang="en-US" dirty="0">
                <a:latin typeface="Palatino Linotype" panose="02040502050505030304" pitchFamily="18" charset="0"/>
              </a:rPr>
              <a:t>.</a:t>
            </a:r>
          </a:p>
          <a:p>
            <a:pPr algn="ctr"/>
            <a:r>
              <a:rPr lang="en-US" dirty="0">
                <a:latin typeface="Palatino Linotype" panose="02040502050505030304" pitchFamily="18" charset="0"/>
              </a:rPr>
              <a:t>Test classes, test methods, and lifecycle methods are </a:t>
            </a:r>
            <a:r>
              <a:rPr lang="en-US" dirty="0">
                <a:solidFill>
                  <a:srgbClr val="FF0000"/>
                </a:solidFill>
                <a:latin typeface="Palatino Linotype" panose="02040502050505030304" pitchFamily="18" charset="0"/>
              </a:rPr>
              <a:t>not required to be public</a:t>
            </a:r>
            <a:r>
              <a:rPr lang="en-US" dirty="0">
                <a:latin typeface="Palatino Linotype" panose="02040502050505030304" pitchFamily="18" charset="0"/>
              </a:rPr>
              <a:t>, but </a:t>
            </a:r>
            <a:r>
              <a:rPr lang="en-US" dirty="0">
                <a:solidFill>
                  <a:srgbClr val="FF0000"/>
                </a:solidFill>
                <a:latin typeface="Palatino Linotype" panose="02040502050505030304" pitchFamily="18" charset="0"/>
              </a:rPr>
              <a:t>they must not be private</a:t>
            </a:r>
            <a:r>
              <a:rPr lang="en-US" dirty="0">
                <a:latin typeface="Palatino Linotype" panose="02040502050505030304" pitchFamily="18" charset="0"/>
              </a:rPr>
              <a:t>.</a:t>
            </a:r>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3AFE1AE-F033-4B04-A89C-2C79F685C570}"/>
                  </a:ext>
                </a:extLst>
              </p14:cNvPr>
              <p14:cNvContentPartPr/>
              <p14:nvPr/>
            </p14:nvContentPartPr>
            <p14:xfrm>
              <a:off x="3687480" y="933480"/>
              <a:ext cx="6781320" cy="2828880"/>
            </p14:xfrm>
          </p:contentPart>
        </mc:Choice>
        <mc:Fallback xmlns="">
          <p:pic>
            <p:nvPicPr>
              <p:cNvPr id="6" name="Ink 5">
                <a:extLst>
                  <a:ext uri="{FF2B5EF4-FFF2-40B4-BE49-F238E27FC236}">
                    <a16:creationId xmlns:a16="http://schemas.microsoft.com/office/drawing/2014/main" id="{63AFE1AE-F033-4B04-A89C-2C79F685C570}"/>
                  </a:ext>
                </a:extLst>
              </p:cNvPr>
              <p:cNvPicPr/>
              <p:nvPr/>
            </p:nvPicPr>
            <p:blipFill>
              <a:blip r:embed="rId3"/>
              <a:stretch>
                <a:fillRect/>
              </a:stretch>
            </p:blipFill>
            <p:spPr>
              <a:xfrm>
                <a:off x="3678120" y="924120"/>
                <a:ext cx="6800040" cy="2847600"/>
              </a:xfrm>
              <a:prstGeom prst="rect">
                <a:avLst/>
              </a:prstGeom>
            </p:spPr>
          </p:pic>
        </mc:Fallback>
      </mc:AlternateContent>
    </p:spTree>
    <p:extLst>
      <p:ext uri="{BB962C8B-B14F-4D97-AF65-F5344CB8AC3E}">
        <p14:creationId xmlns:p14="http://schemas.microsoft.com/office/powerpoint/2010/main" val="155377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1752600" y="4266795"/>
            <a:ext cx="8515349" cy="2286405"/>
          </a:xfrm>
          <a:prstGeom prst="rect">
            <a:avLst/>
          </a:prstGeom>
          <a:solidFill>
            <a:schemeClr val="tx1">
              <a:lumMod val="85000"/>
              <a:lumOff val="15000"/>
            </a:schemeClr>
          </a:solidFill>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Writing tests for our Application</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#4</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313817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86405"/>
          </a:xfrm>
          <a:prstGeom prst="rect">
            <a:avLst/>
          </a:prstGeom>
          <a:solidFill>
            <a:schemeClr val="tx1">
              <a:lumMod val="85000"/>
              <a:lumOff val="15000"/>
            </a:schemeClr>
          </a:solid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Exception Testing</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a:t>
            </a:r>
            <a:r>
              <a:rPr lang="hi-IN" sz="2800" dirty="0"/>
              <a:t>5</a:t>
            </a:r>
            <a:endParaRPr lang="en-IN" sz="2800" dirty="0"/>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4239975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86405"/>
          </a:xfrm>
          <a:prstGeom prst="rect">
            <a:avLst/>
          </a:prstGeom>
          <a:solidFill>
            <a:schemeClr val="tx1">
              <a:lumMod val="85000"/>
              <a:lumOff val="15000"/>
            </a:schemeClr>
          </a:solidFill>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Timeout testing</a:t>
            </a:r>
          </a:p>
          <a:p>
            <a:r>
              <a:rPr lang="en-IN" sz="5800" dirty="0">
                <a:solidFill>
                  <a:schemeClr val="bg1"/>
                </a:solidFill>
                <a:latin typeface="Colonna MT" panose="04020805060202030203" pitchFamily="82" charset="0"/>
              </a:rPr>
              <a:t>@Timeout | </a:t>
            </a:r>
            <a:r>
              <a:rPr lang="en-IN" sz="5800" dirty="0" err="1">
                <a:solidFill>
                  <a:schemeClr val="bg1"/>
                </a:solidFill>
                <a:latin typeface="Colonna MT" panose="04020805060202030203" pitchFamily="82" charset="0"/>
              </a:rPr>
              <a:t>assertTimeout</a:t>
            </a:r>
            <a:r>
              <a:rPr lang="en-IN" sz="5800" dirty="0">
                <a:solidFill>
                  <a:schemeClr val="bg1"/>
                </a:solidFill>
                <a:latin typeface="Colonna MT" panose="04020805060202030203" pitchFamily="82" charset="0"/>
              </a:rPr>
              <a:t>()</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#6</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73666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67355"/>
          </a:xfrm>
          <a:prstGeom prst="rect">
            <a:avLst/>
          </a:prstGeom>
          <a:solidFill>
            <a:schemeClr val="tx1">
              <a:lumMod val="85000"/>
              <a:lumOff val="1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800" dirty="0">
                <a:solidFill>
                  <a:schemeClr val="bg1"/>
                </a:solidFill>
                <a:latin typeface="Colonna MT" panose="04020805060202030203" pitchFamily="82" charset="0"/>
              </a:rPr>
              <a:t>Assertions |</a:t>
            </a:r>
            <a:r>
              <a:rPr lang="en-IN" sz="5800" dirty="0" err="1">
                <a:solidFill>
                  <a:schemeClr val="bg1"/>
                </a:solidFill>
                <a:latin typeface="Colonna MT" panose="04020805060202030203" pitchFamily="82" charset="0"/>
              </a:rPr>
              <a:t>assertAll</a:t>
            </a:r>
            <a:r>
              <a:rPr lang="en-IN" sz="5800" dirty="0">
                <a:solidFill>
                  <a:schemeClr val="bg1"/>
                </a:solidFill>
                <a:latin typeface="Colonna MT" panose="04020805060202030203" pitchFamily="82" charset="0"/>
              </a:rPr>
              <a:t> | @Nested</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#7</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266440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lstStyle/>
          <a:p>
            <a:pPr algn="ctr"/>
            <a:r>
              <a:rPr lang="en-IN" dirty="0">
                <a:latin typeface="Algerian" panose="04020705040A02060702" pitchFamily="82" charset="0"/>
              </a:rPr>
              <a:t>What is Unit testing??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11ECC96-700D-41DE-9355-AF2278E09F39}"/>
                  </a:ext>
                </a:extLst>
              </p14:cNvPr>
              <p14:cNvContentPartPr/>
              <p14:nvPr/>
            </p14:nvContentPartPr>
            <p14:xfrm>
              <a:off x="177480" y="50040"/>
              <a:ext cx="10832400" cy="6181560"/>
            </p14:xfrm>
          </p:contentPart>
        </mc:Choice>
        <mc:Fallback xmlns="">
          <p:pic>
            <p:nvPicPr>
              <p:cNvPr id="4" name="Ink 3">
                <a:extLst>
                  <a:ext uri="{FF2B5EF4-FFF2-40B4-BE49-F238E27FC236}">
                    <a16:creationId xmlns:a16="http://schemas.microsoft.com/office/drawing/2014/main" id="{311ECC96-700D-41DE-9355-AF2278E09F39}"/>
                  </a:ext>
                </a:extLst>
              </p:cNvPr>
              <p:cNvPicPr/>
              <p:nvPr/>
            </p:nvPicPr>
            <p:blipFill>
              <a:blip r:embed="rId3"/>
              <a:stretch>
                <a:fillRect/>
              </a:stretch>
            </p:blipFill>
            <p:spPr>
              <a:xfrm>
                <a:off x="168120" y="40680"/>
                <a:ext cx="10851120" cy="6200280"/>
              </a:xfrm>
              <a:prstGeom prst="rect">
                <a:avLst/>
              </a:prstGeom>
            </p:spPr>
          </p:pic>
        </mc:Fallback>
      </mc:AlternateContent>
    </p:spTree>
    <p:extLst>
      <p:ext uri="{BB962C8B-B14F-4D97-AF65-F5344CB8AC3E}">
        <p14:creationId xmlns:p14="http://schemas.microsoft.com/office/powerpoint/2010/main" val="2537294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67355"/>
          </a:xfrm>
          <a:prstGeom prst="rect">
            <a:avLst/>
          </a:prstGeom>
          <a:solidFill>
            <a:schemeClr val="tx1">
              <a:lumMod val="85000"/>
              <a:lumOff val="1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1500" dirty="0">
                <a:solidFill>
                  <a:schemeClr val="bg1"/>
                </a:solidFill>
                <a:latin typeface="Colonna MT" panose="04020805060202030203" pitchFamily="82" charset="0"/>
              </a:rPr>
              <a:t>@</a:t>
            </a:r>
            <a:r>
              <a:rPr lang="en-IN" sz="11500" dirty="0" err="1">
                <a:solidFill>
                  <a:schemeClr val="bg1"/>
                </a:solidFill>
                <a:latin typeface="Colonna MT" panose="04020805060202030203" pitchFamily="82" charset="0"/>
              </a:rPr>
              <a:t>RepeatTest</a:t>
            </a:r>
            <a:endParaRPr lang="en-IN" sz="11500" dirty="0">
              <a:solidFill>
                <a:schemeClr val="bg1"/>
              </a:solidFill>
              <a:latin typeface="Colonna MT" panose="04020805060202030203" pitchFamily="82" charset="0"/>
            </a:endParaRP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#8</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1109450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67355"/>
          </a:xfrm>
          <a:prstGeom prst="rect">
            <a:avLst/>
          </a:prstGeom>
          <a:solidFill>
            <a:schemeClr val="tx1">
              <a:lumMod val="85000"/>
              <a:lumOff val="1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200" dirty="0">
                <a:solidFill>
                  <a:schemeClr val="bg1"/>
                </a:solidFill>
                <a:latin typeface="Colonna MT" panose="04020805060202030203" pitchFamily="82" charset="0"/>
              </a:rPr>
              <a:t>@</a:t>
            </a:r>
            <a:r>
              <a:rPr lang="en-IN" sz="7200" dirty="0" err="1">
                <a:solidFill>
                  <a:schemeClr val="bg1"/>
                </a:solidFill>
                <a:latin typeface="Colonna MT" panose="04020805060202030203" pitchFamily="82" charset="0"/>
              </a:rPr>
              <a:t>ParameterizedTest</a:t>
            </a:r>
            <a:endParaRPr lang="en-IN" sz="7200" dirty="0">
              <a:solidFill>
                <a:schemeClr val="bg1"/>
              </a:solidFill>
              <a:latin typeface="Colonna MT" panose="04020805060202030203" pitchFamily="82" charset="0"/>
            </a:endParaRP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#9</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6440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2047873" y="4266795"/>
            <a:ext cx="8515349" cy="2267355"/>
          </a:xfrm>
          <a:prstGeom prst="rect">
            <a:avLst/>
          </a:prstGeom>
          <a:solidFill>
            <a:schemeClr val="tx1">
              <a:lumMod val="85000"/>
              <a:lumOff val="15000"/>
            </a:schemeClr>
          </a:solidFill>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7200" dirty="0">
                <a:solidFill>
                  <a:schemeClr val="bg1"/>
                </a:solidFill>
                <a:latin typeface="Colonna MT" panose="04020805060202030203" pitchFamily="82" charset="0"/>
              </a:rPr>
              <a:t>Test Execution Order</a:t>
            </a:r>
          </a:p>
          <a:p>
            <a:r>
              <a:rPr lang="en-IN" sz="4300" dirty="0">
                <a:solidFill>
                  <a:schemeClr val="bg1"/>
                </a:solidFill>
                <a:latin typeface="Colonna MT" panose="04020805060202030203" pitchFamily="82" charset="0"/>
              </a:rPr>
              <a:t>&amp;</a:t>
            </a:r>
            <a:endParaRPr lang="en-IN" sz="7200" dirty="0">
              <a:solidFill>
                <a:schemeClr val="bg1"/>
              </a:solidFill>
              <a:latin typeface="Colonna MT" panose="04020805060202030203" pitchFamily="82" charset="0"/>
            </a:endParaRPr>
          </a:p>
          <a:p>
            <a:r>
              <a:rPr lang="en-IN" sz="7200" dirty="0">
                <a:solidFill>
                  <a:schemeClr val="bg1"/>
                </a:solidFill>
                <a:latin typeface="Colonna MT" panose="04020805060202030203" pitchFamily="82" charset="0"/>
              </a:rPr>
              <a:t>Test Instance</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#10</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p:spTree>
    <p:extLst>
      <p:ext uri="{BB962C8B-B14F-4D97-AF65-F5344CB8AC3E}">
        <p14:creationId xmlns:p14="http://schemas.microsoft.com/office/powerpoint/2010/main" val="199426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Few points..</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lstStyle/>
          <a:p>
            <a:r>
              <a:rPr lang="en-IN" dirty="0">
                <a:solidFill>
                  <a:srgbClr val="FF0000"/>
                </a:solidFill>
                <a:latin typeface="Palatino Linotype" panose="02040502050505030304" pitchFamily="18" charset="0"/>
              </a:rPr>
              <a:t>Execution order</a:t>
            </a:r>
          </a:p>
          <a:p>
            <a:pPr lvl="1"/>
            <a:r>
              <a:rPr lang="en-IN" dirty="0">
                <a:solidFill>
                  <a:srgbClr val="FF0000"/>
                </a:solidFill>
                <a:latin typeface="Palatino Linotype" panose="02040502050505030304" pitchFamily="18" charset="0"/>
              </a:rPr>
              <a:t>Default – Fixed, non-deterministic</a:t>
            </a:r>
          </a:p>
          <a:p>
            <a:pPr lvl="1"/>
            <a:r>
              <a:rPr lang="en-IN" dirty="0">
                <a:solidFill>
                  <a:srgbClr val="FF0000"/>
                </a:solidFill>
                <a:latin typeface="Palatino Linotype" panose="02040502050505030304" pitchFamily="18" charset="0"/>
              </a:rPr>
              <a:t>Random</a:t>
            </a:r>
          </a:p>
          <a:p>
            <a:pPr lvl="1"/>
            <a:r>
              <a:rPr lang="en-IN" dirty="0">
                <a:solidFill>
                  <a:srgbClr val="FF0000"/>
                </a:solidFill>
                <a:latin typeface="Palatino Linotype" panose="02040502050505030304" pitchFamily="18" charset="0"/>
              </a:rPr>
              <a:t>Alphanumeric</a:t>
            </a:r>
          </a:p>
          <a:p>
            <a:pPr lvl="1"/>
            <a:r>
              <a:rPr lang="en-IN" dirty="0">
                <a:solidFill>
                  <a:srgbClr val="FF0000"/>
                </a:solidFill>
                <a:latin typeface="Palatino Linotype" panose="02040502050505030304" pitchFamily="18" charset="0"/>
              </a:rPr>
              <a:t>Order annotation</a:t>
            </a:r>
          </a:p>
          <a:p>
            <a:r>
              <a:rPr lang="en-IN" dirty="0">
                <a:solidFill>
                  <a:srgbClr val="FF0000"/>
                </a:solidFill>
                <a:latin typeface="Palatino Linotype" panose="02040502050505030304" pitchFamily="18" charset="0"/>
              </a:rPr>
              <a:t>Test Instance</a:t>
            </a:r>
          </a:p>
          <a:p>
            <a:pPr lvl="1"/>
            <a:r>
              <a:rPr lang="en-IN" dirty="0">
                <a:solidFill>
                  <a:srgbClr val="FF0000"/>
                </a:solidFill>
                <a:latin typeface="Palatino Linotype" panose="02040502050505030304" pitchFamily="18" charset="0"/>
              </a:rPr>
              <a:t>Per method – default</a:t>
            </a:r>
          </a:p>
          <a:p>
            <a:pPr lvl="1"/>
            <a:r>
              <a:rPr lang="en-IN" dirty="0">
                <a:solidFill>
                  <a:srgbClr val="FF0000"/>
                </a:solidFill>
                <a:latin typeface="Palatino Linotype" panose="02040502050505030304" pitchFamily="18" charset="0"/>
              </a:rPr>
              <a:t>Per class</a:t>
            </a:r>
          </a:p>
        </p:txBody>
      </p:sp>
    </p:spTree>
    <p:extLst>
      <p:ext uri="{BB962C8B-B14F-4D97-AF65-F5344CB8AC3E}">
        <p14:creationId xmlns:p14="http://schemas.microsoft.com/office/powerpoint/2010/main" val="26578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1590675" y="4266795"/>
            <a:ext cx="10001250" cy="2267355"/>
          </a:xfrm>
          <a:prstGeom prst="rect">
            <a:avLst/>
          </a:prstGeom>
          <a:solidFill>
            <a:schemeClr val="tx1">
              <a:lumMod val="85000"/>
              <a:lumOff val="15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5400" dirty="0">
                <a:solidFill>
                  <a:schemeClr val="bg1"/>
                </a:solidFill>
                <a:latin typeface="Colonna MT" panose="04020805060202030203" pitchFamily="82" charset="0"/>
              </a:rPr>
              <a:t>@</a:t>
            </a:r>
            <a:r>
              <a:rPr lang="en-IN" sz="5400" dirty="0" err="1">
                <a:solidFill>
                  <a:schemeClr val="bg1"/>
                </a:solidFill>
                <a:latin typeface="Colonna MT" panose="04020805060202030203" pitchFamily="82" charset="0"/>
              </a:rPr>
              <a:t>TempDir</a:t>
            </a:r>
            <a:endParaRPr lang="en-IN" sz="5400" dirty="0">
              <a:solidFill>
                <a:schemeClr val="bg1"/>
              </a:solidFill>
              <a:latin typeface="Colonna MT" panose="04020805060202030203" pitchFamily="82" charset="0"/>
            </a:endParaRPr>
          </a:p>
          <a:p>
            <a:r>
              <a:rPr lang="en-IN" sz="4800" dirty="0">
                <a:solidFill>
                  <a:schemeClr val="bg1"/>
                </a:solidFill>
                <a:latin typeface="Colonna MT" panose="04020805060202030203" pitchFamily="82" charset="0"/>
              </a:rPr>
              <a:t>&amp;</a:t>
            </a:r>
          </a:p>
          <a:p>
            <a:r>
              <a:rPr lang="en-IN" sz="5400" dirty="0">
                <a:solidFill>
                  <a:schemeClr val="bg1"/>
                </a:solidFill>
                <a:latin typeface="Colonna MT" panose="04020805060202030203" pitchFamily="82" charset="0"/>
              </a:rPr>
              <a:t>Creating Custom Test Annotation</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#11</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3204E0F-219F-4A08-A151-B45FC23D4D86}"/>
                  </a:ext>
                </a:extLst>
              </p14:cNvPr>
              <p14:cNvContentPartPr/>
              <p14:nvPr/>
            </p14:nvContentPartPr>
            <p14:xfrm>
              <a:off x="1298160" y="2233800"/>
              <a:ext cx="7232760" cy="4470120"/>
            </p14:xfrm>
          </p:contentPart>
        </mc:Choice>
        <mc:Fallback xmlns="">
          <p:pic>
            <p:nvPicPr>
              <p:cNvPr id="3" name="Ink 2">
                <a:extLst>
                  <a:ext uri="{FF2B5EF4-FFF2-40B4-BE49-F238E27FC236}">
                    <a16:creationId xmlns:a16="http://schemas.microsoft.com/office/drawing/2014/main" id="{93204E0F-219F-4A08-A151-B45FC23D4D86}"/>
                  </a:ext>
                </a:extLst>
              </p:cNvPr>
              <p:cNvPicPr/>
              <p:nvPr/>
            </p:nvPicPr>
            <p:blipFill>
              <a:blip r:embed="rId4"/>
              <a:stretch>
                <a:fillRect/>
              </a:stretch>
            </p:blipFill>
            <p:spPr>
              <a:xfrm>
                <a:off x="1288800" y="2224440"/>
                <a:ext cx="7251480" cy="4488840"/>
              </a:xfrm>
              <a:prstGeom prst="rect">
                <a:avLst/>
              </a:prstGeom>
            </p:spPr>
          </p:pic>
        </mc:Fallback>
      </mc:AlternateContent>
    </p:spTree>
    <p:extLst>
      <p:ext uri="{BB962C8B-B14F-4D97-AF65-F5344CB8AC3E}">
        <p14:creationId xmlns:p14="http://schemas.microsoft.com/office/powerpoint/2010/main" val="1809417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565699B-2CB3-41F7-92E4-C601B7FB2D19}"/>
                  </a:ext>
                </a:extLst>
              </p14:cNvPr>
              <p14:cNvContentPartPr/>
              <p14:nvPr/>
            </p14:nvContentPartPr>
            <p14:xfrm>
              <a:off x="1361160" y="835560"/>
              <a:ext cx="10336320" cy="4021920"/>
            </p14:xfrm>
          </p:contentPart>
        </mc:Choice>
        <mc:Fallback xmlns="">
          <p:pic>
            <p:nvPicPr>
              <p:cNvPr id="4" name="Ink 3">
                <a:extLst>
                  <a:ext uri="{FF2B5EF4-FFF2-40B4-BE49-F238E27FC236}">
                    <a16:creationId xmlns:a16="http://schemas.microsoft.com/office/drawing/2014/main" id="{A565699B-2CB3-41F7-92E4-C601B7FB2D19}"/>
                  </a:ext>
                </a:extLst>
              </p:cNvPr>
              <p:cNvPicPr/>
              <p:nvPr/>
            </p:nvPicPr>
            <p:blipFill>
              <a:blip r:embed="rId3"/>
              <a:stretch>
                <a:fillRect/>
              </a:stretch>
            </p:blipFill>
            <p:spPr>
              <a:xfrm>
                <a:off x="1351800" y="826200"/>
                <a:ext cx="10355040" cy="4040640"/>
              </a:xfrm>
              <a:prstGeom prst="rect">
                <a:avLst/>
              </a:prstGeom>
            </p:spPr>
          </p:pic>
        </mc:Fallback>
      </mc:AlternateContent>
    </p:spTree>
    <p:extLst>
      <p:ext uri="{BB962C8B-B14F-4D97-AF65-F5344CB8AC3E}">
        <p14:creationId xmlns:p14="http://schemas.microsoft.com/office/powerpoint/2010/main" val="652666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8383514-A79E-4C2C-83B3-745E04B45AC9}"/>
                  </a:ext>
                </a:extLst>
              </p14:cNvPr>
              <p14:cNvContentPartPr/>
              <p14:nvPr/>
            </p14:nvContentPartPr>
            <p14:xfrm>
              <a:off x="2057400" y="344880"/>
              <a:ext cx="3589200" cy="4260600"/>
            </p14:xfrm>
          </p:contentPart>
        </mc:Choice>
        <mc:Fallback xmlns="">
          <p:pic>
            <p:nvPicPr>
              <p:cNvPr id="2" name="Ink 1">
                <a:extLst>
                  <a:ext uri="{FF2B5EF4-FFF2-40B4-BE49-F238E27FC236}">
                    <a16:creationId xmlns:a16="http://schemas.microsoft.com/office/drawing/2014/main" id="{48383514-A79E-4C2C-83B3-745E04B45AC9}"/>
                  </a:ext>
                </a:extLst>
              </p:cNvPr>
              <p:cNvPicPr/>
              <p:nvPr/>
            </p:nvPicPr>
            <p:blipFill>
              <a:blip r:embed="rId3"/>
              <a:stretch>
                <a:fillRect/>
              </a:stretch>
            </p:blipFill>
            <p:spPr>
              <a:xfrm>
                <a:off x="2048040" y="335520"/>
                <a:ext cx="3607920" cy="4279320"/>
              </a:xfrm>
              <a:prstGeom prst="rect">
                <a:avLst/>
              </a:prstGeom>
            </p:spPr>
          </p:pic>
        </mc:Fallback>
      </mc:AlternateContent>
    </p:spTree>
    <p:extLst>
      <p:ext uri="{BB962C8B-B14F-4D97-AF65-F5344CB8AC3E}">
        <p14:creationId xmlns:p14="http://schemas.microsoft.com/office/powerpoint/2010/main" val="3899896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287223"/>
            <a:ext cx="4152899" cy="1562100"/>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3F4EC939-9B40-48B9-BD44-83A5E1B92003}"/>
              </a:ext>
            </a:extLst>
          </p:cNvPr>
          <p:cNvSpPr txBox="1">
            <a:spLocks/>
          </p:cNvSpPr>
          <p:nvPr/>
        </p:nvSpPr>
        <p:spPr>
          <a:xfrm>
            <a:off x="1590675" y="4266795"/>
            <a:ext cx="10001250" cy="2267355"/>
          </a:xfrm>
          <a:prstGeom prst="rect">
            <a:avLst/>
          </a:prstGeom>
          <a:solidFill>
            <a:schemeClr val="tx1">
              <a:lumMod val="85000"/>
              <a:lumOff val="15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a:solidFill>
                  <a:schemeClr val="bg1"/>
                </a:solidFill>
                <a:latin typeface="Colonna MT" panose="04020805060202030203" pitchFamily="82" charset="0"/>
              </a:rPr>
              <a:t>Tagging and Filtering</a:t>
            </a:r>
          </a:p>
          <a:p>
            <a:r>
              <a:rPr lang="en-IN" sz="3200" dirty="0">
                <a:solidFill>
                  <a:schemeClr val="bg1"/>
                </a:solidFill>
                <a:latin typeface="Colonna MT" panose="04020805060202030203" pitchFamily="82" charset="0"/>
              </a:rPr>
              <a:t>&amp;</a:t>
            </a:r>
          </a:p>
          <a:p>
            <a:r>
              <a:rPr lang="en-IN" dirty="0">
                <a:solidFill>
                  <a:schemeClr val="bg1"/>
                </a:solidFill>
                <a:latin typeface="Colonna MT" panose="04020805060202030203" pitchFamily="82" charset="0"/>
              </a:rPr>
              <a:t>??What Next??</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372851" y="0"/>
            <a:ext cx="819150" cy="51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#12</a:t>
            </a:r>
          </a:p>
        </p:txBody>
      </p:sp>
      <p:sp>
        <p:nvSpPr>
          <p:cNvPr id="9" name="Rectangle 8">
            <a:extLst>
              <a:ext uri="{FF2B5EF4-FFF2-40B4-BE49-F238E27FC236}">
                <a16:creationId xmlns:a16="http://schemas.microsoft.com/office/drawing/2014/main" id="{AB776644-9784-4C33-BDF5-0FAF6FE474E9}"/>
              </a:ext>
            </a:extLst>
          </p:cNvPr>
          <p:cNvSpPr/>
          <p:nvPr/>
        </p:nvSpPr>
        <p:spPr>
          <a:xfrm>
            <a:off x="5079132" y="3713124"/>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7ECC2C3-778B-4335-9994-C4DD60C797AC}"/>
                  </a:ext>
                </a:extLst>
              </p14:cNvPr>
              <p14:cNvContentPartPr/>
              <p14:nvPr/>
            </p14:nvContentPartPr>
            <p14:xfrm>
              <a:off x="3216960" y="5033880"/>
              <a:ext cx="5742360" cy="1354680"/>
            </p14:xfrm>
          </p:contentPart>
        </mc:Choice>
        <mc:Fallback xmlns="">
          <p:pic>
            <p:nvPicPr>
              <p:cNvPr id="5" name="Ink 4">
                <a:extLst>
                  <a:ext uri="{FF2B5EF4-FFF2-40B4-BE49-F238E27FC236}">
                    <a16:creationId xmlns:a16="http://schemas.microsoft.com/office/drawing/2014/main" id="{77ECC2C3-778B-4335-9994-C4DD60C797AC}"/>
                  </a:ext>
                </a:extLst>
              </p:cNvPr>
              <p:cNvPicPr/>
              <p:nvPr/>
            </p:nvPicPr>
            <p:blipFill>
              <a:blip r:embed="rId4"/>
              <a:stretch>
                <a:fillRect/>
              </a:stretch>
            </p:blipFill>
            <p:spPr>
              <a:xfrm>
                <a:off x="3207600" y="5024520"/>
                <a:ext cx="5761080" cy="1373400"/>
              </a:xfrm>
              <a:prstGeom prst="rect">
                <a:avLst/>
              </a:prstGeom>
            </p:spPr>
          </p:pic>
        </mc:Fallback>
      </mc:AlternateContent>
    </p:spTree>
    <p:extLst>
      <p:ext uri="{BB962C8B-B14F-4D97-AF65-F5344CB8AC3E}">
        <p14:creationId xmlns:p14="http://schemas.microsoft.com/office/powerpoint/2010/main" val="319270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1EA0B5D-D6C6-4899-AC05-4FBC8C312352}"/>
                  </a:ext>
                </a:extLst>
              </p14:cNvPr>
              <p14:cNvContentPartPr/>
              <p14:nvPr/>
            </p14:nvContentPartPr>
            <p14:xfrm>
              <a:off x="1137240" y="154440"/>
              <a:ext cx="8094960" cy="5026680"/>
            </p14:xfrm>
          </p:contentPart>
        </mc:Choice>
        <mc:Fallback xmlns="">
          <p:pic>
            <p:nvPicPr>
              <p:cNvPr id="3" name="Ink 2">
                <a:extLst>
                  <a:ext uri="{FF2B5EF4-FFF2-40B4-BE49-F238E27FC236}">
                    <a16:creationId xmlns:a16="http://schemas.microsoft.com/office/drawing/2014/main" id="{A1EA0B5D-D6C6-4899-AC05-4FBC8C312352}"/>
                  </a:ext>
                </a:extLst>
              </p:cNvPr>
              <p:cNvPicPr/>
              <p:nvPr/>
            </p:nvPicPr>
            <p:blipFill>
              <a:blip r:embed="rId3"/>
              <a:stretch>
                <a:fillRect/>
              </a:stretch>
            </p:blipFill>
            <p:spPr>
              <a:xfrm>
                <a:off x="1127880" y="145080"/>
                <a:ext cx="8113680" cy="5045400"/>
              </a:xfrm>
              <a:prstGeom prst="rect">
                <a:avLst/>
              </a:prstGeom>
            </p:spPr>
          </p:pic>
        </mc:Fallback>
      </mc:AlternateContent>
    </p:spTree>
    <p:extLst>
      <p:ext uri="{BB962C8B-B14F-4D97-AF65-F5344CB8AC3E}">
        <p14:creationId xmlns:p14="http://schemas.microsoft.com/office/powerpoint/2010/main" val="2422364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5CA2221-E057-4F32-AE07-4C571BAFCE37}"/>
              </a:ext>
            </a:extLst>
          </p:cNvPr>
          <p:cNvGraphicFramePr/>
          <p:nvPr>
            <p:extLst>
              <p:ext uri="{D42A27DB-BD31-4B8C-83A1-F6EECF244321}">
                <p14:modId xmlns:p14="http://schemas.microsoft.com/office/powerpoint/2010/main" val="1292455446"/>
              </p:ext>
            </p:extLst>
          </p:nvPr>
        </p:nvGraphicFramePr>
        <p:xfrm>
          <a:off x="-390525" y="628650"/>
          <a:ext cx="4391025" cy="233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70DBD77-BB22-441F-BAD5-826788072662}"/>
              </a:ext>
            </a:extLst>
          </p:cNvPr>
          <p:cNvPicPr>
            <a:picLocks noChangeAspect="1"/>
          </p:cNvPicPr>
          <p:nvPr/>
        </p:nvPicPr>
        <p:blipFill>
          <a:blip r:embed="rId7"/>
          <a:stretch>
            <a:fillRect/>
          </a:stretch>
        </p:blipFill>
        <p:spPr>
          <a:xfrm>
            <a:off x="3537402" y="2114550"/>
            <a:ext cx="7225848" cy="3019425"/>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5A9F8B07-B417-4A60-B667-469C6566FE4C}"/>
              </a:ext>
            </a:extLst>
          </p:cNvPr>
          <p:cNvSpPr/>
          <p:nvPr/>
        </p:nvSpPr>
        <p:spPr>
          <a:xfrm>
            <a:off x="4933950" y="5495925"/>
            <a:ext cx="7225848" cy="10953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3200" b="1" spc="50" dirty="0">
                <a:ln w="0"/>
                <a:solidFill>
                  <a:schemeClr val="bg2"/>
                </a:solidFill>
                <a:effectLst>
                  <a:innerShdw blurRad="63500" dist="50800" dir="13500000">
                    <a:srgbClr val="000000">
                      <a:alpha val="50000"/>
                    </a:srgbClr>
                  </a:innerShdw>
                </a:effectLst>
                <a:hlinkClick r:id="rId8">
                  <a:extLst>
                    <a:ext uri="{A12FA001-AC4F-418D-AE19-62706E023703}">
                      <ahyp:hlinkClr xmlns:ahyp="http://schemas.microsoft.com/office/drawing/2018/hyperlinkcolor" val="tx"/>
                    </a:ext>
                  </a:extLst>
                </a:hlinkClick>
              </a:rPr>
              <a:t>https://site.mockito.org/</a:t>
            </a:r>
            <a:endParaRPr lang="en-IN" sz="32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08099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lstStyle/>
          <a:p>
            <a:pPr algn="ctr"/>
            <a:r>
              <a:rPr lang="en-IN" dirty="0">
                <a:latin typeface="Algerian" panose="04020705040A02060702" pitchFamily="82" charset="0"/>
              </a:rPr>
              <a:t>Junit??</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tx2">
              <a:lumMod val="20000"/>
              <a:lumOff val="80000"/>
            </a:schemeClr>
          </a:solidFill>
        </p:spPr>
        <p:txBody>
          <a:bodyPr/>
          <a:lstStyle/>
          <a:p>
            <a:r>
              <a:rPr lang="en-IN" dirty="0"/>
              <a:t>Java library for writing unit tests</a:t>
            </a:r>
          </a:p>
          <a:p>
            <a:r>
              <a:rPr lang="en-IN" dirty="0"/>
              <a:t>Version history</a:t>
            </a:r>
          </a:p>
          <a:p>
            <a:pPr lvl="1"/>
            <a:r>
              <a:rPr lang="en-IN" dirty="0"/>
              <a:t>Under 4.x &gt; 4.13</a:t>
            </a:r>
          </a:p>
          <a:p>
            <a:pPr lvl="1"/>
            <a:r>
              <a:rPr lang="en-IN" dirty="0"/>
              <a:t>Then 4.x &gt; 5 &gt;&gt; Major changes done</a:t>
            </a:r>
          </a:p>
          <a:p>
            <a:pPr lvl="1"/>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E76480E-10B7-4D42-B058-EDD7FB73AB66}"/>
                  </a:ext>
                </a:extLst>
              </p14:cNvPr>
              <p14:cNvContentPartPr/>
              <p14:nvPr/>
            </p14:nvContentPartPr>
            <p14:xfrm>
              <a:off x="1053360" y="1141920"/>
              <a:ext cx="6518160" cy="2880360"/>
            </p14:xfrm>
          </p:contentPart>
        </mc:Choice>
        <mc:Fallback xmlns="">
          <p:pic>
            <p:nvPicPr>
              <p:cNvPr id="4" name="Ink 3">
                <a:extLst>
                  <a:ext uri="{FF2B5EF4-FFF2-40B4-BE49-F238E27FC236}">
                    <a16:creationId xmlns:a16="http://schemas.microsoft.com/office/drawing/2014/main" id="{1E76480E-10B7-4D42-B058-EDD7FB73AB66}"/>
                  </a:ext>
                </a:extLst>
              </p:cNvPr>
              <p:cNvPicPr/>
              <p:nvPr/>
            </p:nvPicPr>
            <p:blipFill>
              <a:blip r:embed="rId3"/>
              <a:stretch>
                <a:fillRect/>
              </a:stretch>
            </p:blipFill>
            <p:spPr>
              <a:xfrm>
                <a:off x="1044000" y="1132560"/>
                <a:ext cx="6536880" cy="2899080"/>
              </a:xfrm>
              <a:prstGeom prst="rect">
                <a:avLst/>
              </a:prstGeom>
            </p:spPr>
          </p:pic>
        </mc:Fallback>
      </mc:AlternateContent>
    </p:spTree>
    <p:extLst>
      <p:ext uri="{BB962C8B-B14F-4D97-AF65-F5344CB8AC3E}">
        <p14:creationId xmlns:p14="http://schemas.microsoft.com/office/powerpoint/2010/main" val="2893225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0DBD77-BB22-441F-BAD5-826788072662}"/>
              </a:ext>
            </a:extLst>
          </p:cNvPr>
          <p:cNvPicPr>
            <a:picLocks noChangeAspect="1"/>
          </p:cNvPicPr>
          <p:nvPr/>
        </p:nvPicPr>
        <p:blipFill>
          <a:blip r:embed="rId2"/>
          <a:stretch>
            <a:fillRect/>
          </a:stretch>
        </p:blipFill>
        <p:spPr>
          <a:xfrm>
            <a:off x="2416401" y="866775"/>
            <a:ext cx="7225848" cy="3019425"/>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8DA13554-E650-40F1-803F-F20E817A3AD4}"/>
              </a:ext>
            </a:extLst>
          </p:cNvPr>
          <p:cNvSpPr/>
          <p:nvPr/>
        </p:nvSpPr>
        <p:spPr>
          <a:xfrm>
            <a:off x="3657600" y="4095750"/>
            <a:ext cx="4305300" cy="1981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4800" dirty="0"/>
              <a:t>Introduction</a:t>
            </a:r>
          </a:p>
          <a:p>
            <a:pPr algn="ctr"/>
            <a:r>
              <a:rPr lang="en-IN" sz="4800" dirty="0"/>
              <a:t>What/Why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651EF73-1744-4863-A238-3D382313DDB1}"/>
                  </a:ext>
                </a:extLst>
              </p14:cNvPr>
              <p14:cNvContentPartPr/>
              <p14:nvPr/>
            </p14:nvContentPartPr>
            <p14:xfrm>
              <a:off x="833040" y="2723040"/>
              <a:ext cx="7290000" cy="2472840"/>
            </p14:xfrm>
          </p:contentPart>
        </mc:Choice>
        <mc:Fallback xmlns="">
          <p:pic>
            <p:nvPicPr>
              <p:cNvPr id="3" name="Ink 2">
                <a:extLst>
                  <a:ext uri="{FF2B5EF4-FFF2-40B4-BE49-F238E27FC236}">
                    <a16:creationId xmlns:a16="http://schemas.microsoft.com/office/drawing/2014/main" id="{7651EF73-1744-4863-A238-3D382313DDB1}"/>
                  </a:ext>
                </a:extLst>
              </p:cNvPr>
              <p:cNvPicPr/>
              <p:nvPr/>
            </p:nvPicPr>
            <p:blipFill>
              <a:blip r:embed="rId4"/>
              <a:stretch>
                <a:fillRect/>
              </a:stretch>
            </p:blipFill>
            <p:spPr>
              <a:xfrm>
                <a:off x="823680" y="2713680"/>
                <a:ext cx="7308720" cy="2491560"/>
              </a:xfrm>
              <a:prstGeom prst="rect">
                <a:avLst/>
              </a:prstGeom>
            </p:spPr>
          </p:pic>
        </mc:Fallback>
      </mc:AlternateContent>
    </p:spTree>
    <p:extLst>
      <p:ext uri="{BB962C8B-B14F-4D97-AF65-F5344CB8AC3E}">
        <p14:creationId xmlns:p14="http://schemas.microsoft.com/office/powerpoint/2010/main" val="306720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Why mocking is needed??</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xfrm>
            <a:off x="838200" y="1825625"/>
            <a:ext cx="10515600" cy="1708150"/>
          </a:xfrm>
          <a:solidFill>
            <a:schemeClr val="accent2">
              <a:lumMod val="20000"/>
              <a:lumOff val="80000"/>
            </a:schemeClr>
          </a:solidFill>
        </p:spPr>
        <p:txBody>
          <a:bodyPr/>
          <a:lstStyle/>
          <a:p>
            <a:r>
              <a:rPr lang="en-US" dirty="0"/>
              <a:t>A unit test should test functionality in isolation. Side effects from other classes or the system should be eliminated for a unit test, if possible.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FFC972E-2521-4D3E-9347-2771C1CE3582}"/>
                  </a:ext>
                </a:extLst>
              </p14:cNvPr>
              <p14:cNvContentPartPr/>
              <p14:nvPr/>
            </p14:nvContentPartPr>
            <p14:xfrm>
              <a:off x="1020240" y="1639800"/>
              <a:ext cx="9276120" cy="1077480"/>
            </p14:xfrm>
          </p:contentPart>
        </mc:Choice>
        <mc:Fallback xmlns="">
          <p:pic>
            <p:nvPicPr>
              <p:cNvPr id="4" name="Ink 3">
                <a:extLst>
                  <a:ext uri="{FF2B5EF4-FFF2-40B4-BE49-F238E27FC236}">
                    <a16:creationId xmlns:a16="http://schemas.microsoft.com/office/drawing/2014/main" id="{2FFC972E-2521-4D3E-9347-2771C1CE3582}"/>
                  </a:ext>
                </a:extLst>
              </p:cNvPr>
              <p:cNvPicPr/>
              <p:nvPr/>
            </p:nvPicPr>
            <p:blipFill>
              <a:blip r:embed="rId3"/>
              <a:stretch>
                <a:fillRect/>
              </a:stretch>
            </p:blipFill>
            <p:spPr>
              <a:xfrm>
                <a:off x="1010880" y="1630440"/>
                <a:ext cx="9294840" cy="1096200"/>
              </a:xfrm>
              <a:prstGeom prst="rect">
                <a:avLst/>
              </a:prstGeom>
            </p:spPr>
          </p:pic>
        </mc:Fallback>
      </mc:AlternateContent>
    </p:spTree>
    <p:extLst>
      <p:ext uri="{BB962C8B-B14F-4D97-AF65-F5344CB8AC3E}">
        <p14:creationId xmlns:p14="http://schemas.microsoft.com/office/powerpoint/2010/main" val="17477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1ECB951-9A24-4D99-B414-575AA51D56B8}"/>
                  </a:ext>
                </a:extLst>
              </p14:cNvPr>
              <p14:cNvContentPartPr/>
              <p14:nvPr/>
            </p14:nvContentPartPr>
            <p14:xfrm>
              <a:off x="499320" y="14040"/>
              <a:ext cx="10644120" cy="6347160"/>
            </p14:xfrm>
          </p:contentPart>
        </mc:Choice>
        <mc:Fallback xmlns="">
          <p:pic>
            <p:nvPicPr>
              <p:cNvPr id="8" name="Ink 7">
                <a:extLst>
                  <a:ext uri="{FF2B5EF4-FFF2-40B4-BE49-F238E27FC236}">
                    <a16:creationId xmlns:a16="http://schemas.microsoft.com/office/drawing/2014/main" id="{B1ECB951-9A24-4D99-B414-575AA51D56B8}"/>
                  </a:ext>
                </a:extLst>
              </p:cNvPr>
              <p:cNvPicPr/>
              <p:nvPr/>
            </p:nvPicPr>
            <p:blipFill>
              <a:blip r:embed="rId3"/>
              <a:stretch>
                <a:fillRect/>
              </a:stretch>
            </p:blipFill>
            <p:spPr>
              <a:xfrm>
                <a:off x="489960" y="4680"/>
                <a:ext cx="10662840" cy="6365880"/>
              </a:xfrm>
              <a:prstGeom prst="rect">
                <a:avLst/>
              </a:prstGeom>
            </p:spPr>
          </p:pic>
        </mc:Fallback>
      </mc:AlternateContent>
    </p:spTree>
    <p:extLst>
      <p:ext uri="{BB962C8B-B14F-4D97-AF65-F5344CB8AC3E}">
        <p14:creationId xmlns:p14="http://schemas.microsoft.com/office/powerpoint/2010/main" val="2959363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Test doubles </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latin typeface="Palatino Linotype" panose="02040502050505030304" pitchFamily="18" charset="0"/>
              </a:rPr>
              <a:t>Test replacement of real/external dependencies</a:t>
            </a:r>
          </a:p>
          <a:p>
            <a:pPr lvl="1"/>
            <a:r>
              <a:rPr lang="en-US" dirty="0">
                <a:latin typeface="Palatino Linotype" panose="02040502050505030304" pitchFamily="18" charset="0"/>
              </a:rPr>
              <a:t>Dummy Object</a:t>
            </a:r>
          </a:p>
          <a:p>
            <a:pPr lvl="2"/>
            <a:r>
              <a:rPr lang="en-US" dirty="0">
                <a:latin typeface="Palatino Linotype" panose="02040502050505030304" pitchFamily="18" charset="0"/>
              </a:rPr>
              <a:t>Passed around but never used</a:t>
            </a:r>
          </a:p>
          <a:p>
            <a:pPr lvl="1"/>
            <a:r>
              <a:rPr lang="en-US" dirty="0">
                <a:latin typeface="Palatino Linotype" panose="02040502050505030304" pitchFamily="18" charset="0"/>
              </a:rPr>
              <a:t>Fake objects</a:t>
            </a:r>
          </a:p>
          <a:p>
            <a:pPr lvl="2"/>
            <a:r>
              <a:rPr lang="en-US" dirty="0">
                <a:latin typeface="Palatino Linotype" panose="02040502050505030304" pitchFamily="18" charset="0"/>
              </a:rPr>
              <a:t>Like memory </a:t>
            </a:r>
            <a:r>
              <a:rPr lang="en-US" dirty="0" err="1">
                <a:latin typeface="Palatino Linotype" panose="02040502050505030304" pitchFamily="18" charset="0"/>
              </a:rPr>
              <a:t>db</a:t>
            </a:r>
            <a:r>
              <a:rPr lang="en-US" dirty="0">
                <a:latin typeface="Palatino Linotype" panose="02040502050505030304" pitchFamily="18" charset="0"/>
              </a:rPr>
              <a:t> for actual </a:t>
            </a:r>
            <a:r>
              <a:rPr lang="en-US" dirty="0" err="1">
                <a:latin typeface="Palatino Linotype" panose="02040502050505030304" pitchFamily="18" charset="0"/>
              </a:rPr>
              <a:t>db</a:t>
            </a:r>
            <a:endParaRPr lang="en-US" dirty="0">
              <a:latin typeface="Palatino Linotype" panose="02040502050505030304" pitchFamily="18" charset="0"/>
            </a:endParaRPr>
          </a:p>
          <a:p>
            <a:pPr lvl="1"/>
            <a:r>
              <a:rPr lang="en-US" dirty="0">
                <a:latin typeface="Palatino Linotype" panose="02040502050505030304" pitchFamily="18" charset="0"/>
              </a:rPr>
              <a:t>A stub class</a:t>
            </a:r>
          </a:p>
          <a:p>
            <a:pPr lvl="2"/>
            <a:r>
              <a:rPr lang="en-US" dirty="0">
                <a:latin typeface="Palatino Linotype" panose="02040502050505030304" pitchFamily="18" charset="0"/>
              </a:rPr>
              <a:t>Initialize &gt; exercises &gt; verify</a:t>
            </a:r>
          </a:p>
          <a:p>
            <a:pPr lvl="2"/>
            <a:r>
              <a:rPr lang="en-US" dirty="0">
                <a:latin typeface="Palatino Linotype" panose="02040502050505030304" pitchFamily="18" charset="0"/>
              </a:rPr>
              <a:t>To test data</a:t>
            </a:r>
          </a:p>
          <a:p>
            <a:pPr lvl="1"/>
            <a:r>
              <a:rPr lang="en-US" dirty="0">
                <a:latin typeface="Palatino Linotype" panose="02040502050505030304" pitchFamily="18" charset="0"/>
              </a:rPr>
              <a:t>Mock object</a:t>
            </a:r>
          </a:p>
          <a:p>
            <a:pPr lvl="2"/>
            <a:r>
              <a:rPr lang="en-US" dirty="0">
                <a:latin typeface="Palatino Linotype" panose="02040502050505030304" pitchFamily="18" charset="0"/>
              </a:rPr>
              <a:t>Initialize &gt; set expectations &gt; exercise &gt; verify</a:t>
            </a:r>
          </a:p>
          <a:p>
            <a:pPr lvl="2"/>
            <a:r>
              <a:rPr lang="en-US" dirty="0">
                <a:latin typeface="Palatino Linotype" panose="02040502050505030304" pitchFamily="18" charset="0"/>
              </a:rPr>
              <a:t>To test behavior</a:t>
            </a:r>
            <a:endParaRPr lang="en-IN" b="1" dirty="0">
              <a:solidFill>
                <a:srgbClr val="FF0000"/>
              </a:solidFill>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B883BE-DB22-47EF-B6C2-7E94542F26EF}"/>
                  </a:ext>
                </a:extLst>
              </p14:cNvPr>
              <p14:cNvContentPartPr/>
              <p14:nvPr/>
            </p14:nvContentPartPr>
            <p14:xfrm>
              <a:off x="76320" y="483120"/>
              <a:ext cx="11899080" cy="5856480"/>
            </p14:xfrm>
          </p:contentPart>
        </mc:Choice>
        <mc:Fallback xmlns="">
          <p:pic>
            <p:nvPicPr>
              <p:cNvPr id="4" name="Ink 3">
                <a:extLst>
                  <a:ext uri="{FF2B5EF4-FFF2-40B4-BE49-F238E27FC236}">
                    <a16:creationId xmlns:a16="http://schemas.microsoft.com/office/drawing/2014/main" id="{8DB883BE-DB22-47EF-B6C2-7E94542F26EF}"/>
                  </a:ext>
                </a:extLst>
              </p:cNvPr>
              <p:cNvPicPr/>
              <p:nvPr/>
            </p:nvPicPr>
            <p:blipFill>
              <a:blip r:embed="rId3"/>
              <a:stretch>
                <a:fillRect/>
              </a:stretch>
            </p:blipFill>
            <p:spPr>
              <a:xfrm>
                <a:off x="66960" y="473760"/>
                <a:ext cx="11917800" cy="5875200"/>
              </a:xfrm>
              <a:prstGeom prst="rect">
                <a:avLst/>
              </a:prstGeom>
            </p:spPr>
          </p:pic>
        </mc:Fallback>
      </mc:AlternateContent>
    </p:spTree>
    <p:extLst>
      <p:ext uri="{BB962C8B-B14F-4D97-AF65-F5344CB8AC3E}">
        <p14:creationId xmlns:p14="http://schemas.microsoft.com/office/powerpoint/2010/main" val="27631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xfrm>
            <a:off x="838200" y="1825625"/>
            <a:ext cx="10515600" cy="2222500"/>
          </a:xfrm>
          <a:solidFill>
            <a:schemeClr val="accent2">
              <a:lumMod val="20000"/>
              <a:lumOff val="80000"/>
            </a:schemeClr>
          </a:solidFill>
        </p:spPr>
        <p:txBody>
          <a:bodyPr anchor="ctr"/>
          <a:lstStyle/>
          <a:p>
            <a:pPr marL="0" indent="0" algn="ctr">
              <a:buNone/>
            </a:pPr>
            <a:r>
              <a:rPr lang="en-US" sz="4400" dirty="0">
                <a:solidFill>
                  <a:srgbClr val="FF0000"/>
                </a:solidFill>
              </a:rPr>
              <a:t>Mockito</a:t>
            </a:r>
            <a:r>
              <a:rPr lang="en-US" dirty="0"/>
              <a:t> is a mocking framework for Java. Mockito allows convenient creation of substitutes of real objects for testing purposes. </a:t>
            </a:r>
            <a:endParaRPr lang="en-IN" dirty="0">
              <a:solidFill>
                <a:srgbClr val="FF0000"/>
              </a:solidFill>
              <a:latin typeface="Palatino Linotype" panose="02040502050505030304" pitchFamily="18" charset="0"/>
            </a:endParaRPr>
          </a:p>
        </p:txBody>
      </p:sp>
      <p:graphicFrame>
        <p:nvGraphicFramePr>
          <p:cNvPr id="2" name="Diagram 1">
            <a:extLst>
              <a:ext uri="{FF2B5EF4-FFF2-40B4-BE49-F238E27FC236}">
                <a16:creationId xmlns:a16="http://schemas.microsoft.com/office/drawing/2014/main" id="{6B7E3C88-E443-4A1A-84A0-D23EA8AABC18}"/>
              </a:ext>
            </a:extLst>
          </p:cNvPr>
          <p:cNvGraphicFramePr/>
          <p:nvPr/>
        </p:nvGraphicFramePr>
        <p:xfrm>
          <a:off x="1304924" y="4340225"/>
          <a:ext cx="9486901" cy="222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90D0E44-A99F-4FF6-82A9-4E177AF9B66C}"/>
                  </a:ext>
                </a:extLst>
              </p14:cNvPr>
              <p14:cNvContentPartPr/>
              <p14:nvPr/>
            </p14:nvContentPartPr>
            <p14:xfrm>
              <a:off x="1427760" y="2233440"/>
              <a:ext cx="9314640" cy="4296960"/>
            </p14:xfrm>
          </p:contentPart>
        </mc:Choice>
        <mc:Fallback xmlns="">
          <p:pic>
            <p:nvPicPr>
              <p:cNvPr id="5" name="Ink 4">
                <a:extLst>
                  <a:ext uri="{FF2B5EF4-FFF2-40B4-BE49-F238E27FC236}">
                    <a16:creationId xmlns:a16="http://schemas.microsoft.com/office/drawing/2014/main" id="{390D0E44-A99F-4FF6-82A9-4E177AF9B66C}"/>
                  </a:ext>
                </a:extLst>
              </p:cNvPr>
              <p:cNvPicPr/>
              <p:nvPr/>
            </p:nvPicPr>
            <p:blipFill>
              <a:blip r:embed="rId8"/>
              <a:stretch>
                <a:fillRect/>
              </a:stretch>
            </p:blipFill>
            <p:spPr>
              <a:xfrm>
                <a:off x="1418400" y="2224080"/>
                <a:ext cx="9333360" cy="4315680"/>
              </a:xfrm>
              <a:prstGeom prst="rect">
                <a:avLst/>
              </a:prstGeom>
            </p:spPr>
          </p:pic>
        </mc:Fallback>
      </mc:AlternateContent>
    </p:spTree>
    <p:extLst>
      <p:ext uri="{BB962C8B-B14F-4D97-AF65-F5344CB8AC3E}">
        <p14:creationId xmlns:p14="http://schemas.microsoft.com/office/powerpoint/2010/main" val="348318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EC0C12-DABC-464A-9CAD-0D6D45F7D1C7}"/>
              </a:ext>
            </a:extLst>
          </p:cNvPr>
          <p:cNvSpPr/>
          <p:nvPr/>
        </p:nvSpPr>
        <p:spPr>
          <a:xfrm>
            <a:off x="1638300" y="1885950"/>
            <a:ext cx="8467725" cy="38004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5400" dirty="0"/>
              <a:t>Let’s see some code examples</a:t>
            </a:r>
          </a:p>
        </p:txBody>
      </p:sp>
    </p:spTree>
    <p:extLst>
      <p:ext uri="{BB962C8B-B14F-4D97-AF65-F5344CB8AC3E}">
        <p14:creationId xmlns:p14="http://schemas.microsoft.com/office/powerpoint/2010/main" val="190074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Limitations of Mockito library</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IN" dirty="0">
                <a:latin typeface="Palatino Linotype" panose="02040502050505030304" pitchFamily="18" charset="0"/>
              </a:rPr>
              <a:t>Can’t mock</a:t>
            </a:r>
          </a:p>
          <a:p>
            <a:pPr lvl="1"/>
            <a:r>
              <a:rPr lang="en-IN" dirty="0">
                <a:latin typeface="Palatino Linotype" panose="02040502050505030304" pitchFamily="18" charset="0"/>
              </a:rPr>
              <a:t>Static methods</a:t>
            </a:r>
          </a:p>
          <a:p>
            <a:pPr lvl="1"/>
            <a:r>
              <a:rPr lang="en-IN" dirty="0">
                <a:latin typeface="Palatino Linotype" panose="02040502050505030304" pitchFamily="18" charset="0"/>
              </a:rPr>
              <a:t>Private methods</a:t>
            </a:r>
          </a:p>
          <a:p>
            <a:r>
              <a:rPr lang="en-IN" dirty="0">
                <a:latin typeface="Palatino Linotype" panose="02040502050505030304" pitchFamily="18" charset="0"/>
              </a:rPr>
              <a:t>Can’t mock constructors</a:t>
            </a:r>
          </a:p>
          <a:p>
            <a:r>
              <a:rPr lang="en-IN" dirty="0">
                <a:latin typeface="Palatino Linotype" panose="02040502050505030304" pitchFamily="18" charset="0"/>
              </a:rPr>
              <a:t>Detailed – </a:t>
            </a:r>
          </a:p>
          <a:p>
            <a:pPr lvl="1"/>
            <a:r>
              <a:rPr lang="en-IN" dirty="0">
                <a:hlinkClick r:id="rId2"/>
              </a:rPr>
              <a:t>https://github.com/mockito/mockito/wiki/FAQ#what-are-the-limitations-of-mockito</a:t>
            </a:r>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8833EB7-13A7-4F1C-99A8-B0BE6A3CF19E}"/>
                  </a:ext>
                </a:extLst>
              </p14:cNvPr>
              <p14:cNvContentPartPr/>
              <p14:nvPr/>
            </p14:nvContentPartPr>
            <p14:xfrm>
              <a:off x="3585960" y="1247040"/>
              <a:ext cx="6552000" cy="3886560"/>
            </p14:xfrm>
          </p:contentPart>
        </mc:Choice>
        <mc:Fallback xmlns="">
          <p:pic>
            <p:nvPicPr>
              <p:cNvPr id="4" name="Ink 3">
                <a:extLst>
                  <a:ext uri="{FF2B5EF4-FFF2-40B4-BE49-F238E27FC236}">
                    <a16:creationId xmlns:a16="http://schemas.microsoft.com/office/drawing/2014/main" id="{18833EB7-13A7-4F1C-99A8-B0BE6A3CF19E}"/>
                  </a:ext>
                </a:extLst>
              </p:cNvPr>
              <p:cNvPicPr/>
              <p:nvPr/>
            </p:nvPicPr>
            <p:blipFill>
              <a:blip r:embed="rId4"/>
              <a:stretch>
                <a:fillRect/>
              </a:stretch>
            </p:blipFill>
            <p:spPr>
              <a:xfrm>
                <a:off x="3576600" y="1237680"/>
                <a:ext cx="6570720" cy="3905280"/>
              </a:xfrm>
              <a:prstGeom prst="rect">
                <a:avLst/>
              </a:prstGeom>
            </p:spPr>
          </p:pic>
        </mc:Fallback>
      </mc:AlternateContent>
    </p:spTree>
    <p:extLst>
      <p:ext uri="{BB962C8B-B14F-4D97-AF65-F5344CB8AC3E}">
        <p14:creationId xmlns:p14="http://schemas.microsoft.com/office/powerpoint/2010/main" val="20533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5000">
              <a:srgbClr val="92D050"/>
            </a:gs>
            <a:gs pos="55500">
              <a:srgbClr val="BECEEA"/>
            </a:gs>
            <a:gs pos="37000">
              <a:srgbClr val="D1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FEF9399-AB5E-4561-8EEE-C6D8E95942DE}"/>
              </a:ext>
            </a:extLst>
          </p:cNvPr>
          <p:cNvGraphicFramePr/>
          <p:nvPr>
            <p:extLst>
              <p:ext uri="{D42A27DB-BD31-4B8C-83A1-F6EECF244321}">
                <p14:modId xmlns:p14="http://schemas.microsoft.com/office/powerpoint/2010/main" val="1039625831"/>
              </p:ext>
            </p:extLst>
          </p:nvPr>
        </p:nvGraphicFramePr>
        <p:xfrm>
          <a:off x="3314699" y="3600450"/>
          <a:ext cx="7534275" cy="217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pring Boot Training in Hyderabad - ZekeLabs">
            <a:extLst>
              <a:ext uri="{FF2B5EF4-FFF2-40B4-BE49-F238E27FC236}">
                <a16:creationId xmlns:a16="http://schemas.microsoft.com/office/drawing/2014/main" id="{80D99A40-2839-4846-83BE-81A56619E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392678" y="2392679"/>
            <a:ext cx="6858003" cy="207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VID19 (Coronavirus) Updates">
            <a:extLst>
              <a:ext uri="{FF2B5EF4-FFF2-40B4-BE49-F238E27FC236}">
                <a16:creationId xmlns:a16="http://schemas.microsoft.com/office/drawing/2014/main" id="{883EEEE8-3A81-4086-A66B-5AF5092EFF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5287"/>
          <a:stretch/>
        </p:blipFill>
        <p:spPr bwMode="auto">
          <a:xfrm>
            <a:off x="5228276" y="4152900"/>
            <a:ext cx="486724" cy="5327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F9F8E6-C09E-440A-9E2C-D6F9EDF783C3}"/>
              </a:ext>
            </a:extLst>
          </p:cNvPr>
          <p:cNvSpPr/>
          <p:nvPr/>
        </p:nvSpPr>
        <p:spPr>
          <a:xfrm>
            <a:off x="0" y="0"/>
            <a:ext cx="1009650" cy="314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u="sng" dirty="0"/>
              <a:t>ARVIND</a:t>
            </a:r>
          </a:p>
        </p:txBody>
      </p:sp>
      <p:sp>
        <p:nvSpPr>
          <p:cNvPr id="8" name="Rectangle: Rounded Corners 7">
            <a:extLst>
              <a:ext uri="{FF2B5EF4-FFF2-40B4-BE49-F238E27FC236}">
                <a16:creationId xmlns:a16="http://schemas.microsoft.com/office/drawing/2014/main" id="{3EAFA1CD-8BDA-41DE-AEC6-292B80193500}"/>
              </a:ext>
            </a:extLst>
          </p:cNvPr>
          <p:cNvSpPr/>
          <p:nvPr/>
        </p:nvSpPr>
        <p:spPr>
          <a:xfrm>
            <a:off x="3467100" y="819150"/>
            <a:ext cx="7086600" cy="2343041"/>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5400" u="sng" dirty="0">
                <a:latin typeface="Algerian" panose="04020705040A02060702" pitchFamily="82" charset="0"/>
              </a:rPr>
              <a:t>Writing tests For microservices </a:t>
            </a:r>
          </a:p>
        </p:txBody>
      </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DEFD2DA-AB6D-4491-9BE2-848401BFC7E1}"/>
                  </a:ext>
                </a:extLst>
              </p14:cNvPr>
              <p14:cNvContentPartPr/>
              <p14:nvPr/>
            </p14:nvContentPartPr>
            <p14:xfrm>
              <a:off x="5321880" y="2019600"/>
              <a:ext cx="4479840" cy="3639240"/>
            </p14:xfrm>
          </p:contentPart>
        </mc:Choice>
        <mc:Fallback xmlns="">
          <p:pic>
            <p:nvPicPr>
              <p:cNvPr id="9" name="Ink 8">
                <a:extLst>
                  <a:ext uri="{FF2B5EF4-FFF2-40B4-BE49-F238E27FC236}">
                    <a16:creationId xmlns:a16="http://schemas.microsoft.com/office/drawing/2014/main" id="{FDEFD2DA-AB6D-4491-9BE2-848401BFC7E1}"/>
                  </a:ext>
                </a:extLst>
              </p:cNvPr>
              <p:cNvPicPr/>
              <p:nvPr/>
            </p:nvPicPr>
            <p:blipFill>
              <a:blip r:embed="rId10"/>
              <a:stretch>
                <a:fillRect/>
              </a:stretch>
            </p:blipFill>
            <p:spPr>
              <a:xfrm>
                <a:off x="5312520" y="2010240"/>
                <a:ext cx="4498560" cy="3657960"/>
              </a:xfrm>
              <a:prstGeom prst="rect">
                <a:avLst/>
              </a:prstGeom>
            </p:spPr>
          </p:pic>
        </mc:Fallback>
      </mc:AlternateContent>
    </p:spTree>
    <p:extLst>
      <p:ext uri="{BB962C8B-B14F-4D97-AF65-F5344CB8AC3E}">
        <p14:creationId xmlns:p14="http://schemas.microsoft.com/office/powerpoint/2010/main" val="1522464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B9B03A5-0B86-47FF-BDD3-30E586C28581}"/>
              </a:ext>
            </a:extLst>
          </p:cNvPr>
          <p:cNvSpPr/>
          <p:nvPr/>
        </p:nvSpPr>
        <p:spPr>
          <a:xfrm>
            <a:off x="185735" y="1663764"/>
            <a:ext cx="2990850" cy="1819275"/>
          </a:xfrm>
          <a:prstGeom prst="roundRect">
            <a:avLst/>
          </a:prstGeom>
          <a:solidFill>
            <a:schemeClr val="tx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algn="ctr">
              <a:buFont typeface="Arial" panose="020B0604020202020204" pitchFamily="34" charset="0"/>
              <a:buChar char="•"/>
            </a:pPr>
            <a:r>
              <a:rPr lang="en-IN" sz="2400" dirty="0"/>
              <a:t>/</a:t>
            </a:r>
            <a:r>
              <a:rPr lang="en-IN" sz="2400" dirty="0" err="1"/>
              <a:t>india</a:t>
            </a:r>
            <a:r>
              <a:rPr lang="en-IN" sz="2400" dirty="0"/>
              <a:t>/summary</a:t>
            </a:r>
          </a:p>
          <a:p>
            <a:pPr marL="342900" indent="-342900" algn="ctr">
              <a:buFont typeface="Arial" panose="020B0604020202020204" pitchFamily="34" charset="0"/>
              <a:buChar char="•"/>
            </a:pPr>
            <a:r>
              <a:rPr lang="en-IN" sz="2400" dirty="0"/>
              <a:t>/</a:t>
            </a:r>
            <a:r>
              <a:rPr lang="en-IN" sz="2400" dirty="0" err="1"/>
              <a:t>india</a:t>
            </a:r>
            <a:r>
              <a:rPr lang="en-IN" sz="2400" dirty="0"/>
              <a:t>/{state}</a:t>
            </a:r>
          </a:p>
        </p:txBody>
      </p:sp>
      <p:sp>
        <p:nvSpPr>
          <p:cNvPr id="12" name="TextBox 11">
            <a:extLst>
              <a:ext uri="{FF2B5EF4-FFF2-40B4-BE49-F238E27FC236}">
                <a16:creationId xmlns:a16="http://schemas.microsoft.com/office/drawing/2014/main" id="{ACA68A23-8E9A-40B3-ACA3-95FEE0C91B1E}"/>
              </a:ext>
            </a:extLst>
          </p:cNvPr>
          <p:cNvSpPr txBox="1"/>
          <p:nvPr/>
        </p:nvSpPr>
        <p:spPr>
          <a:xfrm>
            <a:off x="534587" y="1202099"/>
            <a:ext cx="2293145" cy="461665"/>
          </a:xfrm>
          <a:prstGeom prst="rect">
            <a:avLst/>
          </a:prstGeom>
          <a:noFill/>
        </p:spPr>
        <p:txBody>
          <a:bodyPr wrap="square" rtlCol="0" anchor="ctr">
            <a:spAutoFit/>
          </a:bodyPr>
          <a:lstStyle/>
          <a:p>
            <a:pPr algn="ctr"/>
            <a:r>
              <a:rPr lang="en-IN" sz="2400" dirty="0" err="1"/>
              <a:t>AlertController</a:t>
            </a:r>
            <a:endParaRPr lang="en-IN" sz="2400" dirty="0"/>
          </a:p>
        </p:txBody>
      </p:sp>
      <p:sp>
        <p:nvSpPr>
          <p:cNvPr id="14" name="Rectangle: Rounded Corners 13">
            <a:extLst>
              <a:ext uri="{FF2B5EF4-FFF2-40B4-BE49-F238E27FC236}">
                <a16:creationId xmlns:a16="http://schemas.microsoft.com/office/drawing/2014/main" id="{D3A96203-AD96-4437-ADBB-0F5CB141AA4D}"/>
              </a:ext>
            </a:extLst>
          </p:cNvPr>
          <p:cNvSpPr/>
          <p:nvPr/>
        </p:nvSpPr>
        <p:spPr>
          <a:xfrm>
            <a:off x="2738435" y="4824414"/>
            <a:ext cx="3176590" cy="1819275"/>
          </a:xfrm>
          <a:prstGeom prst="roundRect">
            <a:avLst/>
          </a:prstGeom>
          <a:solidFill>
            <a:schemeClr val="tx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algn="ctr">
              <a:buFont typeface="Arial" panose="020B0604020202020204" pitchFamily="34" charset="0"/>
              <a:buChar char="•"/>
            </a:pPr>
            <a:r>
              <a:rPr lang="en-IN" sz="2400" dirty="0" err="1"/>
              <a:t>getSummary</a:t>
            </a:r>
            <a:r>
              <a:rPr lang="en-IN" sz="2400" dirty="0"/>
              <a:t>()</a:t>
            </a:r>
          </a:p>
          <a:p>
            <a:pPr marL="342900" indent="-342900" algn="ctr">
              <a:buFont typeface="Arial" panose="020B0604020202020204" pitchFamily="34" charset="0"/>
              <a:buChar char="•"/>
            </a:pPr>
            <a:r>
              <a:rPr lang="en-IN" sz="2400" dirty="0" err="1"/>
              <a:t>getStateAlert</a:t>
            </a:r>
            <a:r>
              <a:rPr lang="en-IN" sz="2400" dirty="0"/>
              <a:t>(state)</a:t>
            </a:r>
          </a:p>
        </p:txBody>
      </p:sp>
      <p:sp>
        <p:nvSpPr>
          <p:cNvPr id="16" name="TextBox 15">
            <a:extLst>
              <a:ext uri="{FF2B5EF4-FFF2-40B4-BE49-F238E27FC236}">
                <a16:creationId xmlns:a16="http://schemas.microsoft.com/office/drawing/2014/main" id="{4BA9003D-4AB1-4D7D-8B6F-2738CC7E8DCB}"/>
              </a:ext>
            </a:extLst>
          </p:cNvPr>
          <p:cNvSpPr txBox="1"/>
          <p:nvPr/>
        </p:nvSpPr>
        <p:spPr>
          <a:xfrm>
            <a:off x="3176585" y="4362749"/>
            <a:ext cx="2293145" cy="461665"/>
          </a:xfrm>
          <a:prstGeom prst="rect">
            <a:avLst/>
          </a:prstGeom>
          <a:noFill/>
        </p:spPr>
        <p:txBody>
          <a:bodyPr wrap="square" rtlCol="0" anchor="ctr">
            <a:spAutoFit/>
          </a:bodyPr>
          <a:lstStyle/>
          <a:p>
            <a:pPr algn="ctr"/>
            <a:r>
              <a:rPr lang="en-IN" sz="2400" dirty="0" err="1"/>
              <a:t>AlertService</a:t>
            </a:r>
            <a:endParaRPr lang="en-IN" sz="2400" dirty="0"/>
          </a:p>
        </p:txBody>
      </p:sp>
      <p:sp>
        <p:nvSpPr>
          <p:cNvPr id="18" name="Rectangle: Rounded Corners 17">
            <a:extLst>
              <a:ext uri="{FF2B5EF4-FFF2-40B4-BE49-F238E27FC236}">
                <a16:creationId xmlns:a16="http://schemas.microsoft.com/office/drawing/2014/main" id="{CFC68F69-CEB0-46FD-A344-FFA2E63D25C7}"/>
              </a:ext>
            </a:extLst>
          </p:cNvPr>
          <p:cNvSpPr/>
          <p:nvPr/>
        </p:nvSpPr>
        <p:spPr>
          <a:xfrm>
            <a:off x="5915025" y="1609725"/>
            <a:ext cx="3367085" cy="1819275"/>
          </a:xfrm>
          <a:prstGeom prst="roundRect">
            <a:avLst/>
          </a:prstGeom>
          <a:solidFill>
            <a:schemeClr val="tx1"/>
          </a:solidFill>
        </p:spPr>
        <p:style>
          <a:lnRef idx="3">
            <a:schemeClr val="lt1"/>
          </a:lnRef>
          <a:fillRef idx="1">
            <a:schemeClr val="accent3"/>
          </a:fillRef>
          <a:effectRef idx="1">
            <a:schemeClr val="accent3"/>
          </a:effectRef>
          <a:fontRef idx="minor">
            <a:schemeClr val="lt1"/>
          </a:fontRef>
        </p:style>
        <p:txBody>
          <a:bodyPr rtlCol="0" anchor="ctr"/>
          <a:lstStyle/>
          <a:p>
            <a:pPr marL="342900" indent="-342900" algn="ctr">
              <a:buFont typeface="Arial" panose="020B0604020202020204" pitchFamily="34" charset="0"/>
              <a:buChar char="•"/>
            </a:pPr>
            <a:r>
              <a:rPr lang="en-IN" sz="2400" dirty="0" err="1"/>
              <a:t>getSummaryData</a:t>
            </a:r>
            <a:r>
              <a:rPr lang="en-IN" sz="2400" dirty="0"/>
              <a:t>()</a:t>
            </a:r>
          </a:p>
          <a:p>
            <a:pPr marL="342900" indent="-342900" algn="ctr">
              <a:buFont typeface="Arial" panose="020B0604020202020204" pitchFamily="34" charset="0"/>
              <a:buChar char="•"/>
            </a:pPr>
            <a:r>
              <a:rPr lang="en-IN" sz="2400" dirty="0" err="1"/>
              <a:t>getStateData</a:t>
            </a:r>
            <a:endParaRPr lang="en-IN" sz="2400" dirty="0"/>
          </a:p>
        </p:txBody>
      </p:sp>
      <p:sp>
        <p:nvSpPr>
          <p:cNvPr id="20" name="TextBox 19">
            <a:extLst>
              <a:ext uri="{FF2B5EF4-FFF2-40B4-BE49-F238E27FC236}">
                <a16:creationId xmlns:a16="http://schemas.microsoft.com/office/drawing/2014/main" id="{A5CD0E0A-4221-4558-BCFB-7F45869D1EC0}"/>
              </a:ext>
            </a:extLst>
          </p:cNvPr>
          <p:cNvSpPr txBox="1"/>
          <p:nvPr/>
        </p:nvSpPr>
        <p:spPr>
          <a:xfrm>
            <a:off x="6300785" y="1086146"/>
            <a:ext cx="2595564" cy="461665"/>
          </a:xfrm>
          <a:prstGeom prst="rect">
            <a:avLst/>
          </a:prstGeom>
          <a:noFill/>
        </p:spPr>
        <p:txBody>
          <a:bodyPr wrap="square" rtlCol="0" anchor="ctr">
            <a:spAutoFit/>
          </a:bodyPr>
          <a:lstStyle/>
          <a:p>
            <a:pPr algn="ctr"/>
            <a:r>
              <a:rPr lang="en-IN" sz="2400" dirty="0" err="1"/>
              <a:t>CovidDataProvider</a:t>
            </a:r>
            <a:endParaRPr lang="en-IN" sz="2400" dirty="0"/>
          </a:p>
        </p:txBody>
      </p:sp>
      <p:sp>
        <p:nvSpPr>
          <p:cNvPr id="21" name="Oval 20">
            <a:extLst>
              <a:ext uri="{FF2B5EF4-FFF2-40B4-BE49-F238E27FC236}">
                <a16:creationId xmlns:a16="http://schemas.microsoft.com/office/drawing/2014/main" id="{26128F42-DC08-4673-B326-99C59899B1AC}"/>
              </a:ext>
            </a:extLst>
          </p:cNvPr>
          <p:cNvSpPr/>
          <p:nvPr/>
        </p:nvSpPr>
        <p:spPr>
          <a:xfrm>
            <a:off x="8953500" y="4593581"/>
            <a:ext cx="2524125" cy="1664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External API for Covid19 Data</a:t>
            </a: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36773F8E-9932-40F3-B2D1-14DCCDBC2C57}"/>
                  </a:ext>
                </a:extLst>
              </p14:cNvPr>
              <p14:cNvContentPartPr/>
              <p14:nvPr/>
            </p14:nvContentPartPr>
            <p14:xfrm>
              <a:off x="194760" y="776160"/>
              <a:ext cx="11379240" cy="5969880"/>
            </p14:xfrm>
          </p:contentPart>
        </mc:Choice>
        <mc:Fallback xmlns="">
          <p:pic>
            <p:nvPicPr>
              <p:cNvPr id="23" name="Ink 22">
                <a:extLst>
                  <a:ext uri="{FF2B5EF4-FFF2-40B4-BE49-F238E27FC236}">
                    <a16:creationId xmlns:a16="http://schemas.microsoft.com/office/drawing/2014/main" id="{36773F8E-9932-40F3-B2D1-14DCCDBC2C57}"/>
                  </a:ext>
                </a:extLst>
              </p:cNvPr>
              <p:cNvPicPr/>
              <p:nvPr/>
            </p:nvPicPr>
            <p:blipFill>
              <a:blip r:embed="rId3"/>
              <a:stretch>
                <a:fillRect/>
              </a:stretch>
            </p:blipFill>
            <p:spPr>
              <a:xfrm>
                <a:off x="185400" y="766800"/>
                <a:ext cx="11397960" cy="5988600"/>
              </a:xfrm>
              <a:prstGeom prst="rect">
                <a:avLst/>
              </a:prstGeom>
            </p:spPr>
          </p:pic>
        </mc:Fallback>
      </mc:AlternateContent>
    </p:spTree>
    <p:extLst>
      <p:ext uri="{BB962C8B-B14F-4D97-AF65-F5344CB8AC3E}">
        <p14:creationId xmlns:p14="http://schemas.microsoft.com/office/powerpoint/2010/main" val="1159511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p:txBody>
          <a:bodyPr/>
          <a:lstStyle/>
          <a:p>
            <a:pPr algn="ctr"/>
            <a:r>
              <a:rPr lang="en-IN" dirty="0">
                <a:latin typeface="Algerian" panose="04020705040A02060702" pitchFamily="82" charset="0"/>
              </a:rPr>
              <a:t>refs</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r>
              <a:rPr lang="en-IN" dirty="0">
                <a:hlinkClick r:id="rId2"/>
              </a:rPr>
              <a:t>https://api.rootnet.in/</a:t>
            </a:r>
            <a:endParaRPr lang="en-IN" dirty="0"/>
          </a:p>
          <a:p>
            <a:r>
              <a:rPr lang="en-IN" dirty="0">
                <a:hlinkClick r:id="rId3"/>
              </a:rPr>
              <a:t>https://api.rootnet.in/covid19-in/stats/latest</a:t>
            </a:r>
            <a:endParaRPr lang="en-IN" dirty="0"/>
          </a:p>
        </p:txBody>
      </p:sp>
    </p:spTree>
    <p:extLst>
      <p:ext uri="{BB962C8B-B14F-4D97-AF65-F5344CB8AC3E}">
        <p14:creationId xmlns:p14="http://schemas.microsoft.com/office/powerpoint/2010/main" val="380313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lstStyle/>
          <a:p>
            <a:pPr algn="ctr"/>
            <a:r>
              <a:rPr lang="en-IN" dirty="0">
                <a:latin typeface="Algerian" panose="04020705040A02060702" pitchFamily="82" charset="0"/>
              </a:rPr>
              <a:t>Junit4.</a:t>
            </a:r>
            <a:r>
              <a:rPr lang="en-IN" sz="2000" dirty="0">
                <a:latin typeface="Algerian" panose="04020705040A02060702" pitchFamily="82" charset="0"/>
              </a:rPr>
              <a:t>x</a:t>
            </a:r>
            <a:r>
              <a:rPr lang="en-IN" dirty="0">
                <a:latin typeface="Algerian" panose="04020705040A02060702" pitchFamily="82" charset="0"/>
              </a:rPr>
              <a:t> </a:t>
            </a:r>
            <a:r>
              <a:rPr lang="en-IN" sz="2800" dirty="0">
                <a:latin typeface="Algerian" panose="04020705040A02060702" pitchFamily="82" charset="0"/>
              </a:rPr>
              <a:t>vs</a:t>
            </a:r>
            <a:r>
              <a:rPr lang="en-IN" dirty="0">
                <a:latin typeface="Algerian" panose="04020705040A02060702" pitchFamily="82" charset="0"/>
              </a:rPr>
              <a:t> junit5.</a:t>
            </a:r>
            <a:r>
              <a:rPr lang="en-IN" sz="2000" dirty="0">
                <a:latin typeface="Algerian" panose="04020705040A02060702" pitchFamily="82" charset="0"/>
              </a:rPr>
              <a:t>x</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r>
              <a:rPr lang="en-IN" dirty="0"/>
              <a:t>Architecture level difference</a:t>
            </a:r>
          </a:p>
          <a:p>
            <a:r>
              <a:rPr lang="en-IN" dirty="0"/>
              <a:t>Annotation name difference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FCF4BE-41A4-4D09-90B7-924D630D605F}"/>
                  </a:ext>
                </a:extLst>
              </p14:cNvPr>
              <p14:cNvContentPartPr/>
              <p14:nvPr/>
            </p14:nvContentPartPr>
            <p14:xfrm>
              <a:off x="741600" y="1221840"/>
              <a:ext cx="7813080" cy="1912680"/>
            </p14:xfrm>
          </p:contentPart>
        </mc:Choice>
        <mc:Fallback xmlns="">
          <p:pic>
            <p:nvPicPr>
              <p:cNvPr id="4" name="Ink 3">
                <a:extLst>
                  <a:ext uri="{FF2B5EF4-FFF2-40B4-BE49-F238E27FC236}">
                    <a16:creationId xmlns:a16="http://schemas.microsoft.com/office/drawing/2014/main" id="{B3FCF4BE-41A4-4D09-90B7-924D630D605F}"/>
                  </a:ext>
                </a:extLst>
              </p:cNvPr>
              <p:cNvPicPr/>
              <p:nvPr/>
            </p:nvPicPr>
            <p:blipFill>
              <a:blip r:embed="rId3"/>
              <a:stretch>
                <a:fillRect/>
              </a:stretch>
            </p:blipFill>
            <p:spPr>
              <a:xfrm>
                <a:off x="732240" y="1212480"/>
                <a:ext cx="7831800" cy="1931400"/>
              </a:xfrm>
              <a:prstGeom prst="rect">
                <a:avLst/>
              </a:prstGeom>
            </p:spPr>
          </p:pic>
        </mc:Fallback>
      </mc:AlternateContent>
    </p:spTree>
    <p:extLst>
      <p:ext uri="{BB962C8B-B14F-4D97-AF65-F5344CB8AC3E}">
        <p14:creationId xmlns:p14="http://schemas.microsoft.com/office/powerpoint/2010/main" val="1091707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0029-C660-4312-B13A-A9F044C95B43}"/>
              </a:ext>
            </a:extLst>
          </p:cNvPr>
          <p:cNvSpPr>
            <a:spLocks noGrp="1"/>
          </p:cNvSpPr>
          <p:nvPr>
            <p:ph type="title"/>
          </p:nvPr>
        </p:nvSpPr>
        <p:spPr/>
        <p:txBody>
          <a:bodyPr>
            <a:normAutofit fontScale="90000"/>
          </a:bodyPr>
          <a:lstStyle/>
          <a:p>
            <a:r>
              <a:rPr lang="en-IN" dirty="0"/>
              <a:t>Complete course about </a:t>
            </a:r>
            <a:r>
              <a:rPr lang="en-IN" sz="4000" dirty="0">
                <a:latin typeface="Algerian" panose="04020705040A02060702" pitchFamily="82" charset="0"/>
              </a:rPr>
              <a:t>testing microservices</a:t>
            </a:r>
            <a:br>
              <a:rPr lang="en-IN" dirty="0"/>
            </a:br>
            <a:r>
              <a:rPr lang="en-IN" dirty="0"/>
              <a:t>(</a:t>
            </a:r>
            <a:r>
              <a:rPr lang="en-IN" b="1" dirty="0">
                <a:solidFill>
                  <a:srgbClr val="00B050"/>
                </a:solidFill>
              </a:rPr>
              <a:t>Daily video from19-Jul-2020 at 8.00 PM IST</a:t>
            </a:r>
            <a:r>
              <a:rPr lang="en-IN" dirty="0"/>
              <a:t>)</a:t>
            </a:r>
            <a:br>
              <a:rPr lang="en-IN" dirty="0"/>
            </a:br>
            <a:endParaRPr lang="en-IN" dirty="0"/>
          </a:p>
        </p:txBody>
      </p:sp>
      <p:sp>
        <p:nvSpPr>
          <p:cNvPr id="3" name="Content Placeholder 2">
            <a:extLst>
              <a:ext uri="{FF2B5EF4-FFF2-40B4-BE49-F238E27FC236}">
                <a16:creationId xmlns:a16="http://schemas.microsoft.com/office/drawing/2014/main" id="{9961324D-4D9D-485C-AAAC-83556A371194}"/>
              </a:ext>
            </a:extLst>
          </p:cNvPr>
          <p:cNvSpPr>
            <a:spLocks noGrp="1"/>
          </p:cNvSpPr>
          <p:nvPr>
            <p:ph idx="1"/>
          </p:nvPr>
        </p:nvSpPr>
        <p:spPr>
          <a:xfrm>
            <a:off x="0" y="1825624"/>
            <a:ext cx="12192000" cy="5032375"/>
          </a:xfrm>
        </p:spPr>
        <p:txBody>
          <a:bodyPr>
            <a:normAutofit/>
          </a:bodyPr>
          <a:lstStyle/>
          <a:p>
            <a:pPr lvl="0">
              <a:buFont typeface="Wingdings" panose="05000000000000000000" pitchFamily="2" charset="2"/>
              <a:buChar char="v"/>
            </a:pPr>
            <a:r>
              <a:rPr lang="en-IN" sz="2000" dirty="0"/>
              <a:t>Junit5/Jupiter API - </a:t>
            </a:r>
            <a:r>
              <a:rPr lang="en-IN" sz="2000" dirty="0">
                <a:solidFill>
                  <a:srgbClr val="00B050"/>
                </a:solidFill>
              </a:rPr>
              <a:t>Published</a:t>
            </a:r>
          </a:p>
          <a:p>
            <a:pPr lvl="0">
              <a:buFont typeface="Wingdings" panose="05000000000000000000" pitchFamily="2" charset="2"/>
              <a:buChar char="v"/>
            </a:pPr>
            <a:r>
              <a:rPr lang="en-IN" sz="2000" dirty="0"/>
              <a:t>Mockito – </a:t>
            </a:r>
            <a:r>
              <a:rPr lang="en-IN" sz="2000" dirty="0">
                <a:solidFill>
                  <a:srgbClr val="FF0000"/>
                </a:solidFill>
              </a:rPr>
              <a:t>8.00PM IST, 19-Jul-2020 </a:t>
            </a:r>
          </a:p>
          <a:p>
            <a:pPr lvl="0">
              <a:buFont typeface="Wingdings" panose="05000000000000000000" pitchFamily="2" charset="2"/>
              <a:buChar char="v"/>
            </a:pPr>
            <a:r>
              <a:rPr lang="en-IN" sz="2000" dirty="0"/>
              <a:t>Microservice(Covid19AlertService) – creating from scratch with spring boot - </a:t>
            </a:r>
            <a:r>
              <a:rPr lang="en-IN" sz="2000" dirty="0">
                <a:solidFill>
                  <a:srgbClr val="FF0000"/>
                </a:solidFill>
              </a:rPr>
              <a:t>8.00PM IST, 20-Jul-2020 </a:t>
            </a:r>
          </a:p>
          <a:p>
            <a:pPr lvl="0">
              <a:buFont typeface="Wingdings" panose="05000000000000000000" pitchFamily="2" charset="2"/>
              <a:buChar char="v"/>
            </a:pPr>
            <a:r>
              <a:rPr lang="en-IN" sz="2000" dirty="0"/>
              <a:t>Writing tests for microservice – spring boot - </a:t>
            </a:r>
            <a:r>
              <a:rPr lang="en-IN" sz="2000" dirty="0">
                <a:solidFill>
                  <a:srgbClr val="FF0000"/>
                </a:solidFill>
              </a:rPr>
              <a:t>8.00PM IST, 21-Jul-2020 </a:t>
            </a:r>
          </a:p>
          <a:p>
            <a:pPr lvl="0">
              <a:buFont typeface="Wingdings" panose="05000000000000000000" pitchFamily="2" charset="2"/>
              <a:buChar char="v"/>
            </a:pPr>
            <a:r>
              <a:rPr lang="en-IN" sz="2000" dirty="0"/>
              <a:t>Code coverage – Introduction and integration with spring boot - </a:t>
            </a:r>
            <a:r>
              <a:rPr lang="en-IN" sz="2000" dirty="0">
                <a:solidFill>
                  <a:srgbClr val="FF0000"/>
                </a:solidFill>
              </a:rPr>
              <a:t>8.00PM IST, 22-Jul-2020 </a:t>
            </a:r>
          </a:p>
          <a:p>
            <a:pPr lvl="0">
              <a:buFont typeface="Wingdings" panose="05000000000000000000" pitchFamily="2" charset="2"/>
              <a:buChar char="v"/>
            </a:pPr>
            <a:r>
              <a:rPr lang="en-IN" sz="2000" dirty="0" err="1"/>
              <a:t>Sonarqube</a:t>
            </a:r>
            <a:r>
              <a:rPr lang="en-IN" sz="2000" dirty="0"/>
              <a:t> – Introduction/Local Env setup / Integration with spring boot - </a:t>
            </a:r>
            <a:r>
              <a:rPr lang="en-IN" sz="2000" dirty="0">
                <a:solidFill>
                  <a:srgbClr val="FF0000"/>
                </a:solidFill>
              </a:rPr>
              <a:t>8.00PM IST, 23-Jul-2020 </a:t>
            </a:r>
          </a:p>
          <a:p>
            <a:pPr lvl="0">
              <a:buFont typeface="Wingdings" panose="05000000000000000000" pitchFamily="2" charset="2"/>
              <a:buChar char="v"/>
            </a:pPr>
            <a:r>
              <a:rPr lang="en-IN" sz="2000" dirty="0"/>
              <a:t>Mutation testing </a:t>
            </a:r>
            <a:r>
              <a:rPr lang="en-IN" sz="2000" dirty="0">
                <a:solidFill>
                  <a:srgbClr val="FF0000"/>
                </a:solidFill>
              </a:rPr>
              <a:t>- 8.00PM IST, 24-Jul-2020 </a:t>
            </a:r>
          </a:p>
          <a:p>
            <a:pPr lvl="0">
              <a:buFont typeface="Wingdings" panose="05000000000000000000" pitchFamily="2" charset="2"/>
              <a:buChar char="v"/>
            </a:pPr>
            <a:r>
              <a:rPr lang="en-IN" sz="2000" dirty="0" err="1"/>
              <a:t>Wiremock</a:t>
            </a:r>
            <a:r>
              <a:rPr lang="en-IN" sz="2000" dirty="0"/>
              <a:t> - </a:t>
            </a:r>
            <a:r>
              <a:rPr lang="en-IN" sz="2000" dirty="0">
                <a:solidFill>
                  <a:srgbClr val="FF0000"/>
                </a:solidFill>
              </a:rPr>
              <a:t>8.00PM IST, 26-Jul-2020 </a:t>
            </a:r>
          </a:p>
          <a:p>
            <a:pPr lvl="0">
              <a:buFont typeface="Wingdings" panose="05000000000000000000" pitchFamily="2" charset="2"/>
              <a:buChar char="v"/>
            </a:pPr>
            <a:r>
              <a:rPr lang="en-IN" sz="2000" dirty="0"/>
              <a:t>Spring cloud contract - </a:t>
            </a:r>
            <a:r>
              <a:rPr lang="en-IN" sz="2000" dirty="0">
                <a:solidFill>
                  <a:srgbClr val="FF0000"/>
                </a:solidFill>
              </a:rPr>
              <a:t>8.00PM IST, 28-Jul-2020 </a:t>
            </a:r>
            <a:br>
              <a:rPr lang="en-IN" sz="2000" dirty="0"/>
            </a:br>
            <a:endParaRPr lang="en-IN" sz="2000" dirty="0"/>
          </a:p>
          <a:p>
            <a:pPr>
              <a:buFont typeface="Wingdings" panose="05000000000000000000" pitchFamily="2" charset="2"/>
              <a:buChar char="v"/>
            </a:pPr>
            <a:endParaRPr lang="en-IN" sz="2000" dirty="0"/>
          </a:p>
        </p:txBody>
      </p:sp>
    </p:spTree>
    <p:extLst>
      <p:ext uri="{BB962C8B-B14F-4D97-AF65-F5344CB8AC3E}">
        <p14:creationId xmlns:p14="http://schemas.microsoft.com/office/powerpoint/2010/main" val="71318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p:txBody>
          <a:bodyPr/>
          <a:lstStyle/>
          <a:p>
            <a:pPr algn="ctr"/>
            <a:r>
              <a:rPr lang="en-IN" dirty="0">
                <a:latin typeface="Algerian" panose="04020705040A02060702" pitchFamily="82" charset="0"/>
              </a:rPr>
              <a:t>Junit??</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89462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85000">
              <a:srgbClr val="92D050"/>
            </a:gs>
            <a:gs pos="55500">
              <a:srgbClr val="BECEEA"/>
            </a:gs>
            <a:gs pos="37000">
              <a:srgbClr val="D1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FEF9399-AB5E-4561-8EEE-C6D8E95942DE}"/>
              </a:ext>
            </a:extLst>
          </p:cNvPr>
          <p:cNvGraphicFramePr/>
          <p:nvPr>
            <p:extLst>
              <p:ext uri="{D42A27DB-BD31-4B8C-83A1-F6EECF244321}">
                <p14:modId xmlns:p14="http://schemas.microsoft.com/office/powerpoint/2010/main" val="3636838565"/>
              </p:ext>
            </p:extLst>
          </p:nvPr>
        </p:nvGraphicFramePr>
        <p:xfrm>
          <a:off x="8912226" y="5262880"/>
          <a:ext cx="3279774" cy="1381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pring Boot Training in Hyderabad - ZekeLabs">
            <a:extLst>
              <a:ext uri="{FF2B5EF4-FFF2-40B4-BE49-F238E27FC236}">
                <a16:creationId xmlns:a16="http://schemas.microsoft.com/office/drawing/2014/main" id="{80D99A40-2839-4846-83BE-81A56619E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392678" y="2392679"/>
            <a:ext cx="6858003" cy="207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VID19 (Coronavirus) Updates">
            <a:extLst>
              <a:ext uri="{FF2B5EF4-FFF2-40B4-BE49-F238E27FC236}">
                <a16:creationId xmlns:a16="http://schemas.microsoft.com/office/drawing/2014/main" id="{883EEEE8-3A81-4086-A66B-5AF5092EFF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5287"/>
          <a:stretch/>
        </p:blipFill>
        <p:spPr bwMode="auto">
          <a:xfrm>
            <a:off x="10399716" y="5953442"/>
            <a:ext cx="486724" cy="5327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F9F8E6-C09E-440A-9E2C-D6F9EDF783C3}"/>
              </a:ext>
            </a:extLst>
          </p:cNvPr>
          <p:cNvSpPr/>
          <p:nvPr/>
        </p:nvSpPr>
        <p:spPr>
          <a:xfrm>
            <a:off x="0" y="0"/>
            <a:ext cx="1009650" cy="314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rPr>
              <a:t>ARVIND</a:t>
            </a:r>
          </a:p>
        </p:txBody>
      </p:sp>
      <p:sp>
        <p:nvSpPr>
          <p:cNvPr id="8" name="Rectangle: Rounded Corners 7">
            <a:extLst>
              <a:ext uri="{FF2B5EF4-FFF2-40B4-BE49-F238E27FC236}">
                <a16:creationId xmlns:a16="http://schemas.microsoft.com/office/drawing/2014/main" id="{3EAFA1CD-8BDA-41DE-AEC6-292B80193500}"/>
              </a:ext>
            </a:extLst>
          </p:cNvPr>
          <p:cNvSpPr/>
          <p:nvPr/>
        </p:nvSpPr>
        <p:spPr>
          <a:xfrm>
            <a:off x="2225040" y="71120"/>
            <a:ext cx="9875520" cy="3444240"/>
          </a:xfrm>
          <a:prstGeom prst="roundRect">
            <a:avLst/>
          </a:prstGeom>
          <a:solidFill>
            <a:schemeClr val="accent3">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800" i="0" u="sng" strike="noStrike" kern="1200" cap="none" spc="0" normalizeH="0" baseline="0" noProof="0" dirty="0">
                <a:ln>
                  <a:noFill/>
                </a:ln>
                <a:solidFill>
                  <a:srgbClr val="C00000"/>
                </a:solidFill>
                <a:effectLst/>
                <a:uLnTx/>
                <a:uFillTx/>
                <a:latin typeface="Algerian" panose="04020705040A02060702" pitchFamily="82" charset="0"/>
                <a:ea typeface="+mn-ea"/>
                <a:cs typeface="+mn-cs"/>
              </a:rPr>
              <a:t>Code coverage</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3600" u="sng" dirty="0">
                <a:solidFill>
                  <a:prstClr val="black"/>
                </a:solidFill>
                <a:latin typeface="Algerian" panose="04020705040A02060702" pitchFamily="82" charset="0"/>
              </a:rPr>
              <a:t>Introduction </a:t>
            </a:r>
            <a:r>
              <a:rPr lang="en-IN" dirty="0">
                <a:solidFill>
                  <a:prstClr val="black"/>
                </a:solidFill>
                <a:latin typeface="Algerian" panose="04020705040A02060702" pitchFamily="82" charset="0"/>
              </a:rPr>
              <a:t>&amp;</a:t>
            </a:r>
            <a:r>
              <a:rPr lang="en-IN" sz="3600" u="sng" dirty="0">
                <a:solidFill>
                  <a:prstClr val="black"/>
                </a:solidFill>
                <a:latin typeface="Algerian" panose="04020705040A02060702" pitchFamily="82"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u="sng" dirty="0">
                <a:solidFill>
                  <a:srgbClr val="7030A0"/>
                </a:solidFill>
                <a:latin typeface="Algerian" panose="04020705040A02060702" pitchFamily="82" charset="0"/>
              </a:rPr>
              <a:t>integration with spring boot</a:t>
            </a:r>
            <a:endParaRPr kumimoji="0" lang="en-IN" sz="3600" b="0" i="0" u="sng" strike="noStrike" kern="1200" cap="none" spc="0" normalizeH="0" baseline="0" noProof="0" dirty="0">
              <a:ln>
                <a:noFill/>
              </a:ln>
              <a:solidFill>
                <a:srgbClr val="7030A0"/>
              </a:solidFill>
              <a:effectLst/>
              <a:uLnTx/>
              <a:uFillTx/>
              <a:latin typeface="Algerian" panose="04020705040A02060702" pitchFamily="82" charset="0"/>
            </a:endParaRPr>
          </a:p>
        </p:txBody>
      </p:sp>
      <p:pic>
        <p:nvPicPr>
          <p:cNvPr id="4" name="Picture 3">
            <a:extLst>
              <a:ext uri="{FF2B5EF4-FFF2-40B4-BE49-F238E27FC236}">
                <a16:creationId xmlns:a16="http://schemas.microsoft.com/office/drawing/2014/main" id="{4381BADB-7650-499F-9AB0-9BA8B299B0CD}"/>
              </a:ext>
            </a:extLst>
          </p:cNvPr>
          <p:cNvPicPr>
            <a:picLocks noChangeAspect="1"/>
          </p:cNvPicPr>
          <p:nvPr/>
        </p:nvPicPr>
        <p:blipFill>
          <a:blip r:embed="rId9"/>
          <a:stretch>
            <a:fillRect/>
          </a:stretch>
        </p:blipFill>
        <p:spPr>
          <a:xfrm>
            <a:off x="2225040" y="3515360"/>
            <a:ext cx="6746236" cy="2305367"/>
          </a:xfrm>
          <a:prstGeom prst="rect">
            <a:avLst/>
          </a:prstGeom>
        </p:spPr>
      </p:pic>
    </p:spTree>
    <p:extLst>
      <p:ext uri="{BB962C8B-B14F-4D97-AF65-F5344CB8AC3E}">
        <p14:creationId xmlns:p14="http://schemas.microsoft.com/office/powerpoint/2010/main" val="167008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What is code coverage??</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pPr fontAlgn="base"/>
            <a:r>
              <a:rPr lang="en-US" dirty="0"/>
              <a:t>Code coverage is a measurement of how many lines/blocks of your code are executed while the automated tests are running.</a:t>
            </a:r>
          </a:p>
          <a:p>
            <a:endParaRPr lang="en-US" dirty="0"/>
          </a:p>
          <a:p>
            <a:pPr fontAlgn="base"/>
            <a:endParaRPr lang="en-US" dirty="0"/>
          </a:p>
          <a:p>
            <a:pPr marL="0" indent="0">
              <a:buNone/>
            </a:pPr>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BAE5CD7-DC59-4763-804B-811A9087A692}"/>
                  </a:ext>
                </a:extLst>
              </p14:cNvPr>
              <p14:cNvContentPartPr/>
              <p14:nvPr/>
            </p14:nvContentPartPr>
            <p14:xfrm>
              <a:off x="532800" y="2215080"/>
              <a:ext cx="10569600" cy="4619520"/>
            </p14:xfrm>
          </p:contentPart>
        </mc:Choice>
        <mc:Fallback xmlns="">
          <p:pic>
            <p:nvPicPr>
              <p:cNvPr id="5" name="Ink 4">
                <a:extLst>
                  <a:ext uri="{FF2B5EF4-FFF2-40B4-BE49-F238E27FC236}">
                    <a16:creationId xmlns:a16="http://schemas.microsoft.com/office/drawing/2014/main" id="{CBAE5CD7-DC59-4763-804B-811A9087A692}"/>
                  </a:ext>
                </a:extLst>
              </p:cNvPr>
              <p:cNvPicPr/>
              <p:nvPr/>
            </p:nvPicPr>
            <p:blipFill>
              <a:blip r:embed="rId3"/>
              <a:stretch>
                <a:fillRect/>
              </a:stretch>
            </p:blipFill>
            <p:spPr>
              <a:xfrm>
                <a:off x="523440" y="2205720"/>
                <a:ext cx="10588320" cy="4638240"/>
              </a:xfrm>
              <a:prstGeom prst="rect">
                <a:avLst/>
              </a:prstGeom>
            </p:spPr>
          </p:pic>
        </mc:Fallback>
      </mc:AlternateContent>
    </p:spTree>
    <p:extLst>
      <p:ext uri="{BB962C8B-B14F-4D97-AF65-F5344CB8AC3E}">
        <p14:creationId xmlns:p14="http://schemas.microsoft.com/office/powerpoint/2010/main" val="14060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How it’s measured??</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pPr fontAlgn="base"/>
            <a:r>
              <a:rPr lang="en-US" dirty="0"/>
              <a:t>Code coverage is collected by using a specialized tool to instrument the binaries to add tracing calls and run a full set of automated tests against the instrumented product.</a:t>
            </a:r>
          </a:p>
          <a:p>
            <a:pPr fontAlgn="base"/>
            <a:r>
              <a:rPr lang="en-US" dirty="0"/>
              <a:t>Steps</a:t>
            </a:r>
          </a:p>
          <a:p>
            <a:pPr lvl="1" fontAlgn="base"/>
            <a:r>
              <a:rPr lang="en-US" dirty="0"/>
              <a:t>Source/Intermediate code instrumentation</a:t>
            </a:r>
          </a:p>
          <a:p>
            <a:pPr lvl="1" fontAlgn="base"/>
            <a:r>
              <a:rPr lang="en-US" dirty="0"/>
              <a:t>Runtime information collection</a:t>
            </a:r>
          </a:p>
          <a:p>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F3D6C79-3749-4E2D-8C51-CBD6287F6286}"/>
                  </a:ext>
                </a:extLst>
              </p14:cNvPr>
              <p14:cNvContentPartPr/>
              <p14:nvPr/>
            </p14:nvContentPartPr>
            <p14:xfrm>
              <a:off x="105480" y="2204280"/>
              <a:ext cx="10982160" cy="3688200"/>
            </p14:xfrm>
          </p:contentPart>
        </mc:Choice>
        <mc:Fallback xmlns="">
          <p:pic>
            <p:nvPicPr>
              <p:cNvPr id="4" name="Ink 3">
                <a:extLst>
                  <a:ext uri="{FF2B5EF4-FFF2-40B4-BE49-F238E27FC236}">
                    <a16:creationId xmlns:a16="http://schemas.microsoft.com/office/drawing/2014/main" id="{6F3D6C79-3749-4E2D-8C51-CBD6287F6286}"/>
                  </a:ext>
                </a:extLst>
              </p:cNvPr>
              <p:cNvPicPr/>
              <p:nvPr/>
            </p:nvPicPr>
            <p:blipFill>
              <a:blip r:embed="rId3"/>
              <a:stretch>
                <a:fillRect/>
              </a:stretch>
            </p:blipFill>
            <p:spPr>
              <a:xfrm>
                <a:off x="96120" y="2194920"/>
                <a:ext cx="11000880" cy="3706920"/>
              </a:xfrm>
              <a:prstGeom prst="rect">
                <a:avLst/>
              </a:prstGeom>
            </p:spPr>
          </p:pic>
        </mc:Fallback>
      </mc:AlternateContent>
    </p:spTree>
    <p:extLst>
      <p:ext uri="{BB962C8B-B14F-4D97-AF65-F5344CB8AC3E}">
        <p14:creationId xmlns:p14="http://schemas.microsoft.com/office/powerpoint/2010/main" val="213653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Code coverage criteria</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xfrm>
            <a:off x="838200" y="1825624"/>
            <a:ext cx="10515600" cy="4951095"/>
          </a:xfrm>
          <a:solidFill>
            <a:schemeClr val="accent2">
              <a:lumMod val="20000"/>
              <a:lumOff val="80000"/>
            </a:schemeClr>
          </a:solidFill>
        </p:spPr>
        <p:txBody>
          <a:bodyPr>
            <a:normAutofit fontScale="92500" lnSpcReduction="10000"/>
          </a:bodyPr>
          <a:lstStyle/>
          <a:p>
            <a:r>
              <a:rPr lang="en-US" dirty="0">
                <a:latin typeface="Palatino Linotype" panose="02040502050505030304" pitchFamily="18" charset="0"/>
              </a:rPr>
              <a:t>Function Coverage – </a:t>
            </a:r>
          </a:p>
          <a:p>
            <a:pPr lvl="1"/>
            <a:r>
              <a:rPr lang="en-US" dirty="0">
                <a:latin typeface="Palatino Linotype" panose="02040502050505030304" pitchFamily="18" charset="0"/>
              </a:rPr>
              <a:t>The functions in the source code that are called and executed at least once.</a:t>
            </a:r>
          </a:p>
          <a:p>
            <a:r>
              <a:rPr lang="en-US" dirty="0">
                <a:latin typeface="Palatino Linotype" panose="02040502050505030304" pitchFamily="18" charset="0"/>
              </a:rPr>
              <a:t>Statement Coverage – </a:t>
            </a:r>
          </a:p>
          <a:p>
            <a:pPr lvl="1"/>
            <a:r>
              <a:rPr lang="en-US" dirty="0">
                <a:latin typeface="Palatino Linotype" panose="02040502050505030304" pitchFamily="18" charset="0"/>
              </a:rPr>
              <a:t>The number of statements that have been successfully validated in the source code.</a:t>
            </a:r>
          </a:p>
          <a:p>
            <a:r>
              <a:rPr lang="en-US" dirty="0">
                <a:latin typeface="Palatino Linotype" panose="02040502050505030304" pitchFamily="18" charset="0"/>
              </a:rPr>
              <a:t>Path Coverage – </a:t>
            </a:r>
          </a:p>
          <a:p>
            <a:pPr lvl="1"/>
            <a:r>
              <a:rPr lang="en-US" dirty="0">
                <a:latin typeface="Palatino Linotype" panose="02040502050505030304" pitchFamily="18" charset="0"/>
              </a:rPr>
              <a:t>The flows containing a sequence of controls and conditions that have worked well at least once.</a:t>
            </a:r>
          </a:p>
          <a:p>
            <a:r>
              <a:rPr lang="en-US" dirty="0">
                <a:latin typeface="Palatino Linotype" panose="02040502050505030304" pitchFamily="18" charset="0"/>
              </a:rPr>
              <a:t>Branch or Decision Coverage – </a:t>
            </a:r>
          </a:p>
          <a:p>
            <a:pPr lvl="1"/>
            <a:r>
              <a:rPr lang="en-US" dirty="0">
                <a:latin typeface="Palatino Linotype" panose="02040502050505030304" pitchFamily="18" charset="0"/>
              </a:rPr>
              <a:t>The decision control structures (loops, for example) that have executed fine.</a:t>
            </a:r>
          </a:p>
          <a:p>
            <a:r>
              <a:rPr lang="en-US" dirty="0">
                <a:latin typeface="Palatino Linotype" panose="02040502050505030304" pitchFamily="18" charset="0"/>
              </a:rPr>
              <a:t>Condition Coverage – </a:t>
            </a:r>
          </a:p>
          <a:p>
            <a:pPr lvl="1"/>
            <a:r>
              <a:rPr lang="en-US" dirty="0">
                <a:latin typeface="Palatino Linotype" panose="02040502050505030304" pitchFamily="18" charset="0"/>
              </a:rPr>
              <a:t>The Boolean expressions that are validated and that executes both TRUE and FALSE as per the test runs.</a:t>
            </a:r>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E56D928-CB23-4563-BD96-559A828D1155}"/>
                  </a:ext>
                </a:extLst>
              </p14:cNvPr>
              <p14:cNvContentPartPr/>
              <p14:nvPr/>
            </p14:nvContentPartPr>
            <p14:xfrm>
              <a:off x="399960" y="1455840"/>
              <a:ext cx="10439640" cy="5155560"/>
            </p14:xfrm>
          </p:contentPart>
        </mc:Choice>
        <mc:Fallback xmlns="">
          <p:pic>
            <p:nvPicPr>
              <p:cNvPr id="5" name="Ink 4">
                <a:extLst>
                  <a:ext uri="{FF2B5EF4-FFF2-40B4-BE49-F238E27FC236}">
                    <a16:creationId xmlns:a16="http://schemas.microsoft.com/office/drawing/2014/main" id="{8E56D928-CB23-4563-BD96-559A828D1155}"/>
                  </a:ext>
                </a:extLst>
              </p:cNvPr>
              <p:cNvPicPr/>
              <p:nvPr/>
            </p:nvPicPr>
            <p:blipFill>
              <a:blip r:embed="rId3"/>
              <a:stretch>
                <a:fillRect/>
              </a:stretch>
            </p:blipFill>
            <p:spPr>
              <a:xfrm>
                <a:off x="390600" y="1446480"/>
                <a:ext cx="10458360" cy="5174280"/>
              </a:xfrm>
              <a:prstGeom prst="rect">
                <a:avLst/>
              </a:prstGeom>
            </p:spPr>
          </p:pic>
        </mc:Fallback>
      </mc:AlternateContent>
    </p:spTree>
    <p:extLst>
      <p:ext uri="{BB962C8B-B14F-4D97-AF65-F5344CB8AC3E}">
        <p14:creationId xmlns:p14="http://schemas.microsoft.com/office/powerpoint/2010/main" val="347901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467B00E-C33C-44AB-BB75-6DEFF0A05970}"/>
              </a:ext>
            </a:extLst>
          </p:cNvPr>
          <p:cNvGraphicFramePr>
            <a:graphicFrameLocks noGrp="1"/>
          </p:cNvGraphicFramePr>
          <p:nvPr>
            <p:ph idx="1"/>
            <p:extLst>
              <p:ext uri="{D42A27DB-BD31-4B8C-83A1-F6EECF244321}">
                <p14:modId xmlns:p14="http://schemas.microsoft.com/office/powerpoint/2010/main" val="3122168424"/>
              </p:ext>
            </p:extLst>
          </p:nvPr>
        </p:nvGraphicFramePr>
        <p:xfrm>
          <a:off x="838199" y="1825625"/>
          <a:ext cx="10863943" cy="346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9C2A31A-0051-4228-9392-A0F7F8EEFC3C}"/>
                  </a:ext>
                </a:extLst>
              </p14:cNvPr>
              <p14:cNvContentPartPr/>
              <p14:nvPr/>
            </p14:nvContentPartPr>
            <p14:xfrm>
              <a:off x="591120" y="440640"/>
              <a:ext cx="2684520" cy="3743640"/>
            </p14:xfrm>
          </p:contentPart>
        </mc:Choice>
        <mc:Fallback xmlns="">
          <p:pic>
            <p:nvPicPr>
              <p:cNvPr id="7" name="Ink 6">
                <a:extLst>
                  <a:ext uri="{FF2B5EF4-FFF2-40B4-BE49-F238E27FC236}">
                    <a16:creationId xmlns:a16="http://schemas.microsoft.com/office/drawing/2014/main" id="{69C2A31A-0051-4228-9392-A0F7F8EEFC3C}"/>
                  </a:ext>
                </a:extLst>
              </p:cNvPr>
              <p:cNvPicPr/>
              <p:nvPr/>
            </p:nvPicPr>
            <p:blipFill>
              <a:blip r:embed="rId8"/>
              <a:stretch>
                <a:fillRect/>
              </a:stretch>
            </p:blipFill>
            <p:spPr>
              <a:xfrm>
                <a:off x="581760" y="431280"/>
                <a:ext cx="2703240" cy="3762360"/>
              </a:xfrm>
              <a:prstGeom prst="rect">
                <a:avLst/>
              </a:prstGeom>
            </p:spPr>
          </p:pic>
        </mc:Fallback>
      </mc:AlternateContent>
      <p:sp>
        <p:nvSpPr>
          <p:cNvPr id="8" name="TextBox 7">
            <a:extLst>
              <a:ext uri="{FF2B5EF4-FFF2-40B4-BE49-F238E27FC236}">
                <a16:creationId xmlns:a16="http://schemas.microsoft.com/office/drawing/2014/main" id="{D9513639-B51F-422B-8DED-458C1BAF3F2B}"/>
              </a:ext>
            </a:extLst>
          </p:cNvPr>
          <p:cNvSpPr txBox="1"/>
          <p:nvPr/>
        </p:nvSpPr>
        <p:spPr>
          <a:xfrm>
            <a:off x="718457" y="6030686"/>
            <a:ext cx="10069286" cy="369332"/>
          </a:xfrm>
          <a:prstGeom prst="rect">
            <a:avLst/>
          </a:prstGeom>
          <a:noFill/>
        </p:spPr>
        <p:txBody>
          <a:bodyPr wrap="square" rtlCol="0">
            <a:spAutoFit/>
          </a:bodyPr>
          <a:lstStyle/>
          <a:p>
            <a:r>
              <a:rPr lang="en-IN">
                <a:hlinkClick r:id="rId9"/>
              </a:rPr>
              <a:t>https://docs.gradle.org/current/userguide/jacoco_plugin.html</a:t>
            </a:r>
            <a:endParaRPr lang="en-IN" dirty="0"/>
          </a:p>
        </p:txBody>
      </p:sp>
    </p:spTree>
    <p:extLst>
      <p:ext uri="{BB962C8B-B14F-4D97-AF65-F5344CB8AC3E}">
        <p14:creationId xmlns:p14="http://schemas.microsoft.com/office/powerpoint/2010/main" val="1986507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Why do we measure code coverage??</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t>Following reasons:</a:t>
            </a:r>
          </a:p>
          <a:p>
            <a:pPr lvl="1"/>
            <a:r>
              <a:rPr lang="en-US" dirty="0"/>
              <a:t>To know how well our tests actually test our code</a:t>
            </a:r>
          </a:p>
          <a:p>
            <a:pPr lvl="1"/>
            <a:r>
              <a:rPr lang="en-US" dirty="0"/>
              <a:t>To know whether we have enough testing in place</a:t>
            </a:r>
          </a:p>
          <a:p>
            <a:pPr lvl="1"/>
            <a:r>
              <a:rPr lang="en-US" dirty="0"/>
              <a:t>To maintain the test quality over the lifecycle of a project</a:t>
            </a:r>
          </a:p>
          <a:p>
            <a:pPr fontAlgn="base"/>
            <a:r>
              <a:rPr lang="en-US" dirty="0"/>
              <a:t>While code coverage is a good metric of how much testing you are doing, it is not necessarily a good metric of how well you are testing your product.</a:t>
            </a:r>
          </a:p>
          <a:p>
            <a:endParaRPr lang="en-IN" dirty="0">
              <a:latin typeface="Palatino Linotype" panose="0204050205050503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4C5E6F-6BC7-4712-B3BC-EEE885F09AB4}"/>
                  </a:ext>
                </a:extLst>
              </p14:cNvPr>
              <p14:cNvContentPartPr/>
              <p14:nvPr/>
            </p14:nvContentPartPr>
            <p14:xfrm>
              <a:off x="720360" y="942840"/>
              <a:ext cx="10537920" cy="5917320"/>
            </p14:xfrm>
          </p:contentPart>
        </mc:Choice>
        <mc:Fallback xmlns="">
          <p:pic>
            <p:nvPicPr>
              <p:cNvPr id="4" name="Ink 3">
                <a:extLst>
                  <a:ext uri="{FF2B5EF4-FFF2-40B4-BE49-F238E27FC236}">
                    <a16:creationId xmlns:a16="http://schemas.microsoft.com/office/drawing/2014/main" id="{0A4C5E6F-6BC7-4712-B3BC-EEE885F09AB4}"/>
                  </a:ext>
                </a:extLst>
              </p:cNvPr>
              <p:cNvPicPr/>
              <p:nvPr/>
            </p:nvPicPr>
            <p:blipFill>
              <a:blip r:embed="rId3"/>
              <a:stretch>
                <a:fillRect/>
              </a:stretch>
            </p:blipFill>
            <p:spPr>
              <a:xfrm>
                <a:off x="711000" y="933480"/>
                <a:ext cx="10556640" cy="5936040"/>
              </a:xfrm>
              <a:prstGeom prst="rect">
                <a:avLst/>
              </a:prstGeom>
            </p:spPr>
          </p:pic>
        </mc:Fallback>
      </mc:AlternateContent>
    </p:spTree>
    <p:extLst>
      <p:ext uri="{BB962C8B-B14F-4D97-AF65-F5344CB8AC3E}">
        <p14:creationId xmlns:p14="http://schemas.microsoft.com/office/powerpoint/2010/main" val="370272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85000">
              <a:srgbClr val="92D050"/>
            </a:gs>
            <a:gs pos="55500">
              <a:srgbClr val="BECEEA"/>
            </a:gs>
            <a:gs pos="37000">
              <a:srgbClr val="D1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FEF9399-AB5E-4561-8EEE-C6D8E95942DE}"/>
              </a:ext>
            </a:extLst>
          </p:cNvPr>
          <p:cNvGraphicFramePr/>
          <p:nvPr>
            <p:extLst>
              <p:ext uri="{D42A27DB-BD31-4B8C-83A1-F6EECF244321}">
                <p14:modId xmlns:p14="http://schemas.microsoft.com/office/powerpoint/2010/main" val="1018608615"/>
              </p:ext>
            </p:extLst>
          </p:nvPr>
        </p:nvGraphicFramePr>
        <p:xfrm>
          <a:off x="8459152" y="4927955"/>
          <a:ext cx="3732846" cy="1707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pring Boot Training in Hyderabad - ZekeLabs">
            <a:extLst>
              <a:ext uri="{FF2B5EF4-FFF2-40B4-BE49-F238E27FC236}">
                <a16:creationId xmlns:a16="http://schemas.microsoft.com/office/drawing/2014/main" id="{80D99A40-2839-4846-83BE-81A56619E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392678" y="2392679"/>
            <a:ext cx="6858003" cy="207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VID19 (Coronavirus) Updates">
            <a:extLst>
              <a:ext uri="{FF2B5EF4-FFF2-40B4-BE49-F238E27FC236}">
                <a16:creationId xmlns:a16="http://schemas.microsoft.com/office/drawing/2014/main" id="{883EEEE8-3A81-4086-A66B-5AF5092EFF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5287"/>
          <a:stretch/>
        </p:blipFill>
        <p:spPr bwMode="auto">
          <a:xfrm>
            <a:off x="5228276" y="4152900"/>
            <a:ext cx="486724" cy="5327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F9F8E6-C09E-440A-9E2C-D6F9EDF783C3}"/>
              </a:ext>
            </a:extLst>
          </p:cNvPr>
          <p:cNvSpPr/>
          <p:nvPr/>
        </p:nvSpPr>
        <p:spPr>
          <a:xfrm>
            <a:off x="0" y="0"/>
            <a:ext cx="1009650" cy="314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rPr>
              <a:t>ARVIND</a:t>
            </a:r>
          </a:p>
        </p:txBody>
      </p:sp>
      <p:sp>
        <p:nvSpPr>
          <p:cNvPr id="8" name="Rectangle: Rounded Corners 7">
            <a:extLst>
              <a:ext uri="{FF2B5EF4-FFF2-40B4-BE49-F238E27FC236}">
                <a16:creationId xmlns:a16="http://schemas.microsoft.com/office/drawing/2014/main" id="{3EAFA1CD-8BDA-41DE-AEC6-292B80193500}"/>
              </a:ext>
            </a:extLst>
          </p:cNvPr>
          <p:cNvSpPr/>
          <p:nvPr/>
        </p:nvSpPr>
        <p:spPr>
          <a:xfrm>
            <a:off x="2225040" y="71120"/>
            <a:ext cx="9966958" cy="514096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800" b="0" i="0" u="sng" strike="noStrike" kern="1200" cap="none" spc="0" normalizeH="0" baseline="0" noProof="0" dirty="0">
              <a:ln>
                <a:noFill/>
              </a:ln>
              <a:solidFill>
                <a:srgbClr val="FF0000"/>
              </a:solidFill>
              <a:effectLst/>
              <a:uLnTx/>
              <a:uFillTx/>
              <a:latin typeface="Algerian" panose="04020705040A02060702" pitchFamily="8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600" b="0" i="0" u="sng" strike="noStrike" kern="1200" cap="none" spc="0" normalizeH="0" baseline="0" noProof="0" dirty="0">
              <a:ln>
                <a:noFill/>
              </a:ln>
              <a:solidFill>
                <a:prstClr val="black"/>
              </a:solidFill>
              <a:effectLst/>
              <a:uLnTx/>
              <a:uFillTx/>
              <a:latin typeface="Algerian" panose="04020705040A02060702" pitchFamily="8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600" u="sng" dirty="0">
              <a:solidFill>
                <a:prstClr val="black"/>
              </a:solidFill>
              <a:latin typeface="Algerian" panose="04020705040A02060702" pitchFamily="8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600" b="0" i="0" u="sng" strike="noStrike" kern="1200" cap="none" spc="0" normalizeH="0" baseline="0" noProof="0" dirty="0">
              <a:ln>
                <a:noFill/>
              </a:ln>
              <a:solidFill>
                <a:prstClr val="black"/>
              </a:solidFill>
              <a:effectLst/>
              <a:uLnTx/>
              <a:uFillTx/>
              <a:latin typeface="Algerian" panose="04020705040A02060702" pitchFamily="8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3600" u="sng" dirty="0">
              <a:solidFill>
                <a:prstClr val="black"/>
              </a:solidFill>
              <a:latin typeface="Algerian" panose="04020705040A02060702" pitchFamily="8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600" b="0" i="0" u="sng" strike="noStrike" kern="1200" cap="none" spc="0" normalizeH="0" baseline="0" noProof="0" dirty="0">
              <a:ln>
                <a:noFill/>
              </a:ln>
              <a:solidFill>
                <a:prstClr val="black"/>
              </a:solidFill>
              <a:effectLst/>
              <a:uLnTx/>
              <a:uFillTx/>
              <a:latin typeface="Algerian" panose="04020705040A02060702" pitchFamily="8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sng" strike="noStrike" kern="1200" cap="none" spc="0" normalizeH="0" baseline="0" noProof="0" dirty="0">
                <a:ln>
                  <a:noFill/>
                </a:ln>
                <a:solidFill>
                  <a:prstClr val="black"/>
                </a:solidFill>
                <a:effectLst/>
                <a:uLnTx/>
                <a:uFillTx/>
                <a:latin typeface="Algerian" panose="04020705040A02060702" pitchFamily="82" charset="0"/>
                <a:ea typeface="+mn-ea"/>
                <a:cs typeface="+mn-cs"/>
              </a:rPr>
              <a:t>Introduction </a:t>
            </a:r>
            <a:r>
              <a:rPr kumimoji="0" lang="en-IN" b="0" i="0" u="none" strike="noStrike" kern="1200" cap="none" spc="0" normalizeH="0" baseline="0" noProof="0" dirty="0">
                <a:ln>
                  <a:noFill/>
                </a:ln>
                <a:solidFill>
                  <a:prstClr val="black"/>
                </a:solidFill>
                <a:effectLst/>
                <a:uLnTx/>
                <a:uFillTx/>
                <a:latin typeface="Algerian" panose="04020705040A02060702" pitchFamily="82" charset="0"/>
                <a:ea typeface="+mn-ea"/>
                <a:cs typeface="+mn-cs"/>
              </a:rPr>
              <a:t>&amp;</a:t>
            </a:r>
            <a:r>
              <a:rPr kumimoji="0" lang="en-IN" sz="3600" b="0" i="0" u="sng" strike="noStrike" kern="1200" cap="none" spc="0" normalizeH="0" baseline="0" noProof="0" dirty="0">
                <a:ln>
                  <a:noFill/>
                </a:ln>
                <a:solidFill>
                  <a:prstClr val="black"/>
                </a:solidFill>
                <a:effectLst/>
                <a:uLnTx/>
                <a:uFillTx/>
                <a:latin typeface="Algerian" panose="04020705040A02060702" pitchFamily="82"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sng" strike="noStrike" kern="1200" cap="none" spc="0" normalizeH="0" baseline="0" noProof="0" dirty="0">
                <a:ln>
                  <a:noFill/>
                </a:ln>
                <a:solidFill>
                  <a:srgbClr val="7030A0"/>
                </a:solidFill>
                <a:effectLst/>
                <a:uLnTx/>
                <a:uFillTx/>
                <a:latin typeface="Algerian" panose="04020705040A02060702" pitchFamily="82" charset="0"/>
                <a:ea typeface="+mn-ea"/>
                <a:cs typeface="+mn-cs"/>
              </a:rPr>
              <a:t>integration </a:t>
            </a:r>
            <a:r>
              <a:rPr kumimoji="0" lang="en-IN" sz="1200" b="0" i="0" u="sng" strike="noStrike" kern="1200" cap="none" spc="0" normalizeH="0" baseline="0" noProof="0" dirty="0">
                <a:ln>
                  <a:noFill/>
                </a:ln>
                <a:solidFill>
                  <a:srgbClr val="7030A0"/>
                </a:solidFill>
                <a:effectLst/>
                <a:uLnTx/>
                <a:uFillTx/>
                <a:latin typeface="Algerian" panose="04020705040A02060702" pitchFamily="82" charset="0"/>
                <a:ea typeface="+mn-ea"/>
                <a:cs typeface="+mn-cs"/>
              </a:rPr>
              <a:t>with</a:t>
            </a:r>
            <a:r>
              <a:rPr kumimoji="0" lang="en-IN" sz="2800" b="0" i="0" u="sng" strike="noStrike" kern="1200" cap="none" spc="0" normalizeH="0" baseline="0" noProof="0" dirty="0">
                <a:ln>
                  <a:noFill/>
                </a:ln>
                <a:solidFill>
                  <a:srgbClr val="7030A0"/>
                </a:solidFill>
                <a:effectLst/>
                <a:uLnTx/>
                <a:uFillTx/>
                <a:latin typeface="Algerian" panose="04020705040A02060702" pitchFamily="82" charset="0"/>
                <a:ea typeface="+mn-ea"/>
                <a:cs typeface="+mn-cs"/>
              </a:rPr>
              <a:t> </a:t>
            </a:r>
            <a:r>
              <a:rPr kumimoji="0" lang="en-IN" sz="2800" b="0" i="0" u="sng" strike="noStrike" kern="1200" cap="none" spc="0" normalizeH="0" baseline="0" noProof="0" dirty="0">
                <a:ln>
                  <a:noFill/>
                </a:ln>
                <a:solidFill>
                  <a:srgbClr val="00B050"/>
                </a:solidFill>
                <a:effectLst/>
                <a:uLnTx/>
                <a:uFillTx/>
                <a:latin typeface="Algerian" panose="04020705040A02060702" pitchFamily="82" charset="0"/>
                <a:ea typeface="+mn-ea"/>
                <a:cs typeface="+mn-cs"/>
              </a:rPr>
              <a:t>spring boot</a:t>
            </a:r>
            <a:endParaRPr kumimoji="0" lang="en-IN" sz="3600" b="0" i="0" u="sng" strike="noStrike" kern="1200" cap="none" spc="0" normalizeH="0" baseline="0" noProof="0" dirty="0">
              <a:ln>
                <a:noFill/>
              </a:ln>
              <a:solidFill>
                <a:srgbClr val="00B050"/>
              </a:solidFill>
              <a:effectLst/>
              <a:uLnTx/>
              <a:uFillTx/>
              <a:latin typeface="Algerian" panose="04020705040A02060702" pitchFamily="82" charset="0"/>
              <a:ea typeface="+mn-ea"/>
              <a:cs typeface="+mn-cs"/>
            </a:endParaRPr>
          </a:p>
        </p:txBody>
      </p:sp>
      <p:sp>
        <p:nvSpPr>
          <p:cNvPr id="2" name="Rectangle: Rounded Corners 1">
            <a:extLst>
              <a:ext uri="{FF2B5EF4-FFF2-40B4-BE49-F238E27FC236}">
                <a16:creationId xmlns:a16="http://schemas.microsoft.com/office/drawing/2014/main" id="{73070ECF-5DEC-4832-A275-D0A7FF18CFB2}"/>
              </a:ext>
            </a:extLst>
          </p:cNvPr>
          <p:cNvSpPr/>
          <p:nvPr/>
        </p:nvSpPr>
        <p:spPr>
          <a:xfrm>
            <a:off x="2479039" y="222811"/>
            <a:ext cx="9458960" cy="36684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1500" u="sng" dirty="0" err="1">
                <a:solidFill>
                  <a:srgbClr val="FF0000"/>
                </a:solidFill>
                <a:latin typeface="Algerian" panose="04020705040A02060702" pitchFamily="82" charset="0"/>
              </a:rPr>
              <a:t>Sonarqube</a:t>
            </a:r>
            <a:endParaRPr lang="en-IN" sz="8800" u="sng" dirty="0">
              <a:solidFill>
                <a:srgbClr val="FF0000"/>
              </a:solidFill>
              <a:latin typeface="Algerian" panose="04020705040A02060702" pitchFamily="82" charset="0"/>
            </a:endParaRPr>
          </a:p>
          <a:p>
            <a:pPr algn="ctr"/>
            <a:endParaRPr lang="en-IN" sz="4000" u="sng" dirty="0">
              <a:solidFill>
                <a:srgbClr val="FF0000"/>
              </a:solidFill>
              <a:latin typeface="Algerian" panose="04020705040A02060702" pitchFamily="82" charset="0"/>
            </a:endParaRPr>
          </a:p>
          <a:p>
            <a:pPr algn="ctr"/>
            <a:r>
              <a:rPr lang="en-IN" sz="4000" u="sng" dirty="0">
                <a:solidFill>
                  <a:srgbClr val="FF0000"/>
                </a:solidFill>
                <a:latin typeface="Algerian" panose="04020705040A02060702" pitchFamily="82" charset="0"/>
              </a:rPr>
              <a:t>static code analysis</a:t>
            </a:r>
            <a:endParaRPr lang="en-IN" sz="13800" u="sng" dirty="0">
              <a:solidFill>
                <a:srgbClr val="FF0000"/>
              </a:solidFill>
              <a:latin typeface="Algerian" panose="04020705040A02060702" pitchFamily="82" charset="0"/>
            </a:endParaRPr>
          </a:p>
          <a:p>
            <a:pPr algn="ctr"/>
            <a:endParaRPr lang="en-IN" sz="4000" dirty="0"/>
          </a:p>
        </p:txBody>
      </p:sp>
      <p:pic>
        <p:nvPicPr>
          <p:cNvPr id="9" name="Picture 8">
            <a:extLst>
              <a:ext uri="{FF2B5EF4-FFF2-40B4-BE49-F238E27FC236}">
                <a16:creationId xmlns:a16="http://schemas.microsoft.com/office/drawing/2014/main" id="{E4DFE75E-150D-4ECD-8820-B89632096888}"/>
              </a:ext>
            </a:extLst>
          </p:cNvPr>
          <p:cNvPicPr>
            <a:picLocks noChangeAspect="1"/>
          </p:cNvPicPr>
          <p:nvPr/>
        </p:nvPicPr>
        <p:blipFill>
          <a:blip r:embed="rId9"/>
          <a:stretch>
            <a:fillRect/>
          </a:stretch>
        </p:blipFill>
        <p:spPr>
          <a:xfrm>
            <a:off x="2479039" y="2296404"/>
            <a:ext cx="9531980" cy="1959927"/>
          </a:xfrm>
          <a:prstGeom prst="rect">
            <a:avLst/>
          </a:prstGeom>
        </p:spPr>
      </p:pic>
      <p:pic>
        <p:nvPicPr>
          <p:cNvPr id="11" name="Picture 10">
            <a:extLst>
              <a:ext uri="{FF2B5EF4-FFF2-40B4-BE49-F238E27FC236}">
                <a16:creationId xmlns:a16="http://schemas.microsoft.com/office/drawing/2014/main" id="{09E5C633-018C-4762-BA41-F4CDE2ACC5AC}"/>
              </a:ext>
            </a:extLst>
          </p:cNvPr>
          <p:cNvPicPr>
            <a:picLocks noChangeAspect="1"/>
          </p:cNvPicPr>
          <p:nvPr/>
        </p:nvPicPr>
        <p:blipFill>
          <a:blip r:embed="rId10"/>
          <a:stretch>
            <a:fillRect/>
          </a:stretch>
        </p:blipFill>
        <p:spPr>
          <a:xfrm>
            <a:off x="2839958" y="381979"/>
            <a:ext cx="8737122" cy="1755257"/>
          </a:xfrm>
          <a:prstGeom prst="rect">
            <a:avLst/>
          </a:prstGeom>
        </p:spPr>
      </p:pic>
    </p:spTree>
    <p:extLst>
      <p:ext uri="{BB962C8B-B14F-4D97-AF65-F5344CB8AC3E}">
        <p14:creationId xmlns:p14="http://schemas.microsoft.com/office/powerpoint/2010/main" val="1211835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err="1">
                <a:latin typeface="Algerian" panose="04020705040A02060702" pitchFamily="82" charset="0"/>
              </a:rPr>
              <a:t>Sonarqube</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latin typeface="Palatino Linotype" panose="02040502050505030304" pitchFamily="18" charset="0"/>
              </a:rPr>
              <a:t>An open-source platform developed by </a:t>
            </a:r>
            <a:r>
              <a:rPr lang="en-US" dirty="0" err="1">
                <a:latin typeface="Palatino Linotype" panose="02040502050505030304" pitchFamily="18" charset="0"/>
              </a:rPr>
              <a:t>SonarSource</a:t>
            </a:r>
            <a:r>
              <a:rPr lang="en-US" dirty="0">
                <a:latin typeface="Palatino Linotype" panose="02040502050505030304" pitchFamily="18" charset="0"/>
              </a:rPr>
              <a:t> for continuous </a:t>
            </a:r>
            <a:r>
              <a:rPr lang="en-US" b="1" dirty="0">
                <a:latin typeface="Palatino Linotype" panose="02040502050505030304" pitchFamily="18" charset="0"/>
              </a:rPr>
              <a:t>inspection of code quality</a:t>
            </a:r>
          </a:p>
          <a:p>
            <a:r>
              <a:rPr lang="en-US" dirty="0">
                <a:latin typeface="Palatino Linotype" panose="02040502050505030304" pitchFamily="18" charset="0"/>
              </a:rPr>
              <a:t>Perform automatic reviews </a:t>
            </a:r>
          </a:p>
          <a:p>
            <a:r>
              <a:rPr lang="en-US" dirty="0">
                <a:latin typeface="Palatino Linotype" panose="02040502050505030304" pitchFamily="18" charset="0"/>
              </a:rPr>
              <a:t>Static analysis of code to </a:t>
            </a:r>
            <a:r>
              <a:rPr lang="en-US" b="1" dirty="0">
                <a:latin typeface="Palatino Linotype" panose="02040502050505030304" pitchFamily="18" charset="0"/>
              </a:rPr>
              <a:t>detect</a:t>
            </a:r>
            <a:r>
              <a:rPr lang="en-US" dirty="0">
                <a:latin typeface="Palatino Linotype" panose="02040502050505030304" pitchFamily="18" charset="0"/>
              </a:rPr>
              <a:t> </a:t>
            </a:r>
            <a:r>
              <a:rPr lang="en-US" b="1" dirty="0">
                <a:latin typeface="Palatino Linotype" panose="02040502050505030304" pitchFamily="18" charset="0"/>
              </a:rPr>
              <a:t>bugs, code smells, and security vulnerabilities</a:t>
            </a:r>
            <a:r>
              <a:rPr lang="en-US" dirty="0">
                <a:latin typeface="Palatino Linotype" panose="02040502050505030304" pitchFamily="18" charset="0"/>
              </a:rPr>
              <a:t> on 20+ programming languages. </a:t>
            </a:r>
          </a:p>
          <a:p>
            <a:r>
              <a:rPr lang="en-US" dirty="0">
                <a:latin typeface="Palatino Linotype" panose="02040502050505030304" pitchFamily="18" charset="0"/>
              </a:rPr>
              <a:t>SonarQube offers reports on </a:t>
            </a:r>
            <a:r>
              <a:rPr lang="en-US" b="1" dirty="0">
                <a:latin typeface="Palatino Linotype" panose="02040502050505030304" pitchFamily="18" charset="0"/>
              </a:rPr>
              <a:t>duplicated code, coding standards, unit tests, code coverage, code complexity, comments, bugs, and security vulnerabilities</a:t>
            </a:r>
            <a:r>
              <a:rPr lang="en-US" dirty="0">
                <a:latin typeface="Palatino Linotype" panose="02040502050505030304" pitchFamily="18" charset="0"/>
              </a:rPr>
              <a:t>.</a:t>
            </a:r>
            <a:endParaRPr lang="en-IN" dirty="0">
              <a:latin typeface="Palatino Linotype" panose="02040502050505030304" pitchFamily="18" charset="0"/>
            </a:endParaRPr>
          </a:p>
        </p:txBody>
      </p:sp>
    </p:spTree>
    <p:extLst>
      <p:ext uri="{BB962C8B-B14F-4D97-AF65-F5344CB8AC3E}">
        <p14:creationId xmlns:p14="http://schemas.microsoft.com/office/powerpoint/2010/main" val="42186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lstStyle/>
          <a:p>
            <a:pPr algn="ctr"/>
            <a:r>
              <a:rPr lang="en-IN" dirty="0">
                <a:latin typeface="Algerian" panose="04020705040A02060702" pitchFamily="82" charset="0"/>
              </a:rPr>
              <a:t>Junit4.</a:t>
            </a:r>
            <a:r>
              <a:rPr lang="en-IN" sz="2000" dirty="0">
                <a:latin typeface="Algerian" panose="04020705040A02060702" pitchFamily="82" charset="0"/>
              </a:rPr>
              <a:t>x</a:t>
            </a:r>
            <a:r>
              <a:rPr lang="en-IN" dirty="0">
                <a:latin typeface="Algerian" panose="04020705040A02060702" pitchFamily="82" charset="0"/>
              </a:rPr>
              <a:t> </a:t>
            </a:r>
            <a:r>
              <a:rPr lang="en-IN" sz="2800" dirty="0">
                <a:latin typeface="Algerian" panose="04020705040A02060702" pitchFamily="82" charset="0"/>
              </a:rPr>
              <a:t>vs</a:t>
            </a:r>
            <a:r>
              <a:rPr lang="en-IN" dirty="0">
                <a:latin typeface="Algerian" panose="04020705040A02060702" pitchFamily="82" charset="0"/>
              </a:rPr>
              <a:t> junit5.</a:t>
            </a:r>
            <a:r>
              <a:rPr lang="en-IN" sz="2000" dirty="0">
                <a:latin typeface="Algerian" panose="04020705040A02060702" pitchFamily="82" charset="0"/>
              </a:rPr>
              <a:t>x</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r>
              <a:rPr lang="en-IN" dirty="0"/>
              <a:t>Architecture level difference</a:t>
            </a:r>
          </a:p>
          <a:p>
            <a:r>
              <a:rPr lang="en-IN" dirty="0"/>
              <a:t>Annotation name difference</a:t>
            </a:r>
          </a:p>
          <a:p>
            <a:r>
              <a:rPr lang="en-IN" dirty="0"/>
              <a:t>What’s new</a:t>
            </a:r>
          </a:p>
          <a:p>
            <a:pPr lvl="1"/>
            <a:r>
              <a:rPr lang="en-IN" dirty="0"/>
              <a:t>Java 8 lambda</a:t>
            </a:r>
          </a:p>
          <a:p>
            <a:pPr lvl="1"/>
            <a:r>
              <a:rPr lang="en-IN" dirty="0"/>
              <a:t>Different style of testing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95BDCD-ADDA-4A86-816E-A3783FE5EA1D}"/>
                  </a:ext>
                </a:extLst>
              </p14:cNvPr>
              <p14:cNvContentPartPr/>
              <p14:nvPr/>
            </p14:nvContentPartPr>
            <p14:xfrm>
              <a:off x="3237120" y="1183680"/>
              <a:ext cx="5709600" cy="3198240"/>
            </p14:xfrm>
          </p:contentPart>
        </mc:Choice>
        <mc:Fallback xmlns="">
          <p:pic>
            <p:nvPicPr>
              <p:cNvPr id="4" name="Ink 3">
                <a:extLst>
                  <a:ext uri="{FF2B5EF4-FFF2-40B4-BE49-F238E27FC236}">
                    <a16:creationId xmlns:a16="http://schemas.microsoft.com/office/drawing/2014/main" id="{4195BDCD-ADDA-4A86-816E-A3783FE5EA1D}"/>
                  </a:ext>
                </a:extLst>
              </p:cNvPr>
              <p:cNvPicPr/>
              <p:nvPr/>
            </p:nvPicPr>
            <p:blipFill>
              <a:blip r:embed="rId3"/>
              <a:stretch>
                <a:fillRect/>
              </a:stretch>
            </p:blipFill>
            <p:spPr>
              <a:xfrm>
                <a:off x="3227760" y="1174320"/>
                <a:ext cx="5728320" cy="3216960"/>
              </a:xfrm>
              <a:prstGeom prst="rect">
                <a:avLst/>
              </a:prstGeom>
            </p:spPr>
          </p:pic>
        </mc:Fallback>
      </mc:AlternateContent>
    </p:spTree>
    <p:extLst>
      <p:ext uri="{BB962C8B-B14F-4D97-AF65-F5344CB8AC3E}">
        <p14:creationId xmlns:p14="http://schemas.microsoft.com/office/powerpoint/2010/main" val="4138941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85000">
              <a:srgbClr val="92D050"/>
            </a:gs>
            <a:gs pos="55500">
              <a:srgbClr val="BECEEA"/>
            </a:gs>
            <a:gs pos="37000">
              <a:srgbClr val="D1DCF0"/>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FEF9399-AB5E-4561-8EEE-C6D8E95942DE}"/>
              </a:ext>
            </a:extLst>
          </p:cNvPr>
          <p:cNvGraphicFramePr/>
          <p:nvPr/>
        </p:nvGraphicFramePr>
        <p:xfrm>
          <a:off x="8459152" y="4927955"/>
          <a:ext cx="3732846" cy="1707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pring Boot Training in Hyderabad - ZekeLabs">
            <a:extLst>
              <a:ext uri="{FF2B5EF4-FFF2-40B4-BE49-F238E27FC236}">
                <a16:creationId xmlns:a16="http://schemas.microsoft.com/office/drawing/2014/main" id="{80D99A40-2839-4846-83BE-81A56619ED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2392678" y="2392679"/>
            <a:ext cx="6858003" cy="20726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OVID19 (Coronavirus) Updates">
            <a:extLst>
              <a:ext uri="{FF2B5EF4-FFF2-40B4-BE49-F238E27FC236}">
                <a16:creationId xmlns:a16="http://schemas.microsoft.com/office/drawing/2014/main" id="{883EEEE8-3A81-4086-A66B-5AF5092EFF6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5287"/>
          <a:stretch/>
        </p:blipFill>
        <p:spPr bwMode="auto">
          <a:xfrm>
            <a:off x="10237156" y="5666740"/>
            <a:ext cx="486724" cy="53276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F9F8E6-C09E-440A-9E2C-D6F9EDF783C3}"/>
              </a:ext>
            </a:extLst>
          </p:cNvPr>
          <p:cNvSpPr/>
          <p:nvPr/>
        </p:nvSpPr>
        <p:spPr>
          <a:xfrm>
            <a:off x="0" y="0"/>
            <a:ext cx="1009650" cy="314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sng" strike="noStrike" kern="1200" cap="none" spc="0" normalizeH="0" baseline="0" noProof="0" dirty="0">
                <a:ln>
                  <a:noFill/>
                </a:ln>
                <a:solidFill>
                  <a:prstClr val="white"/>
                </a:solidFill>
                <a:effectLst/>
                <a:uLnTx/>
                <a:uFillTx/>
                <a:latin typeface="Calibri" panose="020F0502020204030204"/>
                <a:ea typeface="+mn-ea"/>
                <a:cs typeface="+mn-cs"/>
              </a:rPr>
              <a:t>ARVIND</a:t>
            </a:r>
          </a:p>
        </p:txBody>
      </p:sp>
      <p:pic>
        <p:nvPicPr>
          <p:cNvPr id="3" name="Picture 2">
            <a:extLst>
              <a:ext uri="{FF2B5EF4-FFF2-40B4-BE49-F238E27FC236}">
                <a16:creationId xmlns:a16="http://schemas.microsoft.com/office/drawing/2014/main" id="{CAF7F728-ED84-468D-90BF-9877A1B72301}"/>
              </a:ext>
            </a:extLst>
          </p:cNvPr>
          <p:cNvPicPr>
            <a:picLocks noChangeAspect="1"/>
          </p:cNvPicPr>
          <p:nvPr/>
        </p:nvPicPr>
        <p:blipFill rotWithShape="1">
          <a:blip r:embed="rId9"/>
          <a:srcRect l="12128" r="11393" b="32281"/>
          <a:stretch/>
        </p:blipFill>
        <p:spPr>
          <a:xfrm>
            <a:off x="4776152" y="1983384"/>
            <a:ext cx="7366000" cy="289122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CC128CF1-9525-4B11-8A32-8366A03777CD}"/>
              </a:ext>
            </a:extLst>
          </p:cNvPr>
          <p:cNvSpPr/>
          <p:nvPr/>
        </p:nvSpPr>
        <p:spPr>
          <a:xfrm>
            <a:off x="1641792" y="168217"/>
            <a:ext cx="6817360" cy="19499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5400" dirty="0">
                <a:latin typeface="Algerian" panose="04020705040A02060702" pitchFamily="82" charset="0"/>
              </a:rPr>
              <a:t>MUTATION TESTING</a:t>
            </a:r>
          </a:p>
          <a:p>
            <a:pPr algn="ctr"/>
            <a:r>
              <a:rPr lang="en-IN" sz="2400" u="sng" dirty="0">
                <a:latin typeface="Algerian" panose="04020705040A02060702" pitchFamily="82" charset="0"/>
              </a:rPr>
              <a:t>TESTING THE UNIT TESTS</a:t>
            </a:r>
          </a:p>
        </p:txBody>
      </p:sp>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2A1A68BC-5E35-4492-8AC7-F2C30C8CA26B}"/>
                  </a:ext>
                </a:extLst>
              </p14:cNvPr>
              <p14:cNvContentPartPr/>
              <p14:nvPr/>
            </p14:nvContentPartPr>
            <p14:xfrm>
              <a:off x="7108560" y="1311480"/>
              <a:ext cx="1098000" cy="763920"/>
            </p14:xfrm>
          </p:contentPart>
        </mc:Choice>
        <mc:Fallback>
          <p:pic>
            <p:nvPicPr>
              <p:cNvPr id="7" name="Ink 6">
                <a:extLst>
                  <a:ext uri="{FF2B5EF4-FFF2-40B4-BE49-F238E27FC236}">
                    <a16:creationId xmlns:a16="http://schemas.microsoft.com/office/drawing/2014/main" id="{2A1A68BC-5E35-4492-8AC7-F2C30C8CA26B}"/>
                  </a:ext>
                </a:extLst>
              </p:cNvPr>
              <p:cNvPicPr/>
              <p:nvPr/>
            </p:nvPicPr>
            <p:blipFill>
              <a:blip r:embed="rId11"/>
              <a:stretch>
                <a:fillRect/>
              </a:stretch>
            </p:blipFill>
            <p:spPr>
              <a:xfrm>
                <a:off x="7099200" y="1302120"/>
                <a:ext cx="1116720" cy="782640"/>
              </a:xfrm>
              <a:prstGeom prst="rect">
                <a:avLst/>
              </a:prstGeom>
            </p:spPr>
          </p:pic>
        </mc:Fallback>
      </mc:AlternateContent>
    </p:spTree>
    <p:extLst>
      <p:ext uri="{BB962C8B-B14F-4D97-AF65-F5344CB8AC3E}">
        <p14:creationId xmlns:p14="http://schemas.microsoft.com/office/powerpoint/2010/main" val="3686345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4E5D-41D1-4414-8238-D4771430C7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25877F-58AE-4FC7-9799-52EF34C75DEA}"/>
              </a:ext>
            </a:extLst>
          </p:cNvPr>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91EEFF1-BD26-47CD-BCB1-00B1787D76A7}"/>
                  </a:ext>
                </a:extLst>
              </p14:cNvPr>
              <p14:cNvContentPartPr/>
              <p14:nvPr/>
            </p14:nvContentPartPr>
            <p14:xfrm>
              <a:off x="41400" y="18000"/>
              <a:ext cx="11937240" cy="6522480"/>
            </p14:xfrm>
          </p:contentPart>
        </mc:Choice>
        <mc:Fallback>
          <p:pic>
            <p:nvPicPr>
              <p:cNvPr id="4" name="Ink 3">
                <a:extLst>
                  <a:ext uri="{FF2B5EF4-FFF2-40B4-BE49-F238E27FC236}">
                    <a16:creationId xmlns:a16="http://schemas.microsoft.com/office/drawing/2014/main" id="{491EEFF1-BD26-47CD-BCB1-00B1787D76A7}"/>
                  </a:ext>
                </a:extLst>
              </p:cNvPr>
              <p:cNvPicPr/>
              <p:nvPr/>
            </p:nvPicPr>
            <p:blipFill>
              <a:blip r:embed="rId3"/>
              <a:stretch>
                <a:fillRect/>
              </a:stretch>
            </p:blipFill>
            <p:spPr>
              <a:xfrm>
                <a:off x="32040" y="8640"/>
                <a:ext cx="11955960" cy="6541200"/>
              </a:xfrm>
              <a:prstGeom prst="rect">
                <a:avLst/>
              </a:prstGeom>
            </p:spPr>
          </p:pic>
        </mc:Fallback>
      </mc:AlternateContent>
    </p:spTree>
    <p:extLst>
      <p:ext uri="{BB962C8B-B14F-4D97-AF65-F5344CB8AC3E}">
        <p14:creationId xmlns:p14="http://schemas.microsoft.com/office/powerpoint/2010/main" val="427625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What is Mutation testing</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latin typeface="Palatino Linotype" panose="02040502050505030304" pitchFamily="18" charset="0"/>
              </a:rPr>
              <a:t>Faults (or mutations) are automatically seeded into your code, then your tests are run. If your tests fail then the mutation is killed, if your tests pass then the mutation lived.</a:t>
            </a:r>
          </a:p>
          <a:p>
            <a:r>
              <a:rPr lang="en-US" dirty="0">
                <a:latin typeface="Palatino Linotype" panose="02040502050505030304" pitchFamily="18" charset="0"/>
              </a:rPr>
              <a:t>The quality of your tests can be gauged from </a:t>
            </a:r>
            <a:r>
              <a:rPr lang="en-US" b="1" i="1" dirty="0">
                <a:latin typeface="Palatino Linotype" panose="02040502050505030304" pitchFamily="18" charset="0"/>
              </a:rPr>
              <a:t>the percentage of mutations killed</a:t>
            </a:r>
            <a:r>
              <a:rPr lang="en-US" dirty="0">
                <a:latin typeface="Palatino Linotype" panose="02040502050505030304" pitchFamily="18" charset="0"/>
              </a:rPr>
              <a: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DB0B2C8-9172-4565-A418-B0BA28DDCC98}"/>
                  </a:ext>
                </a:extLst>
              </p14:cNvPr>
              <p14:cNvContentPartPr/>
              <p14:nvPr/>
            </p14:nvContentPartPr>
            <p14:xfrm>
              <a:off x="313200" y="1504800"/>
              <a:ext cx="10565640" cy="3242160"/>
            </p14:xfrm>
          </p:contentPart>
        </mc:Choice>
        <mc:Fallback>
          <p:pic>
            <p:nvPicPr>
              <p:cNvPr id="4" name="Ink 3">
                <a:extLst>
                  <a:ext uri="{FF2B5EF4-FFF2-40B4-BE49-F238E27FC236}">
                    <a16:creationId xmlns:a16="http://schemas.microsoft.com/office/drawing/2014/main" id="{2DB0B2C8-9172-4565-A418-B0BA28DDCC98}"/>
                  </a:ext>
                </a:extLst>
              </p:cNvPr>
              <p:cNvPicPr/>
              <p:nvPr/>
            </p:nvPicPr>
            <p:blipFill>
              <a:blip r:embed="rId3"/>
              <a:stretch>
                <a:fillRect/>
              </a:stretch>
            </p:blipFill>
            <p:spPr>
              <a:xfrm>
                <a:off x="303840" y="1495440"/>
                <a:ext cx="10584360" cy="3260880"/>
              </a:xfrm>
              <a:prstGeom prst="rect">
                <a:avLst/>
              </a:prstGeom>
            </p:spPr>
          </p:pic>
        </mc:Fallback>
      </mc:AlternateContent>
    </p:spTree>
    <p:extLst>
      <p:ext uri="{BB962C8B-B14F-4D97-AF65-F5344CB8AC3E}">
        <p14:creationId xmlns:p14="http://schemas.microsoft.com/office/powerpoint/2010/main" val="35749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Why??</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t>Traditional test coverage (</a:t>
            </a:r>
            <a:r>
              <a:rPr lang="en-US" dirty="0" err="1"/>
              <a:t>i.e</a:t>
            </a:r>
            <a:r>
              <a:rPr lang="en-US" dirty="0"/>
              <a:t> line, statement, branch, etc.) measures only which code is </a:t>
            </a:r>
            <a:r>
              <a:rPr lang="en-US" b="1" dirty="0"/>
              <a:t>executed</a:t>
            </a:r>
            <a:r>
              <a:rPr lang="en-US" dirty="0"/>
              <a:t> by your tests.</a:t>
            </a:r>
          </a:p>
          <a:p>
            <a:r>
              <a:rPr lang="en-US" dirty="0"/>
              <a:t>It does </a:t>
            </a:r>
            <a:r>
              <a:rPr lang="en-US" b="1" dirty="0"/>
              <a:t>not</a:t>
            </a:r>
            <a:r>
              <a:rPr lang="en-US" dirty="0"/>
              <a:t> check that your tests are actually able to </a:t>
            </a:r>
            <a:r>
              <a:rPr lang="en-US" b="1" dirty="0"/>
              <a:t>detect faults</a:t>
            </a:r>
            <a:r>
              <a:rPr lang="en-US" dirty="0"/>
              <a:t> in the executed code. It is therefore only able to identify code that is definitely </a:t>
            </a:r>
            <a:r>
              <a:rPr lang="en-US" b="1" dirty="0"/>
              <a:t>not tested</a:t>
            </a:r>
            <a:r>
              <a:rPr lang="en-US" dirty="0"/>
              <a:t>.</a:t>
            </a:r>
          </a:p>
          <a:p>
            <a:r>
              <a:rPr lang="en-US" dirty="0">
                <a:latin typeface="Palatino Linotype" panose="02040502050505030304" pitchFamily="18" charset="0"/>
              </a:rPr>
              <a:t>The most extreme examples of the problem are tests with no assertions. Fortunately these are uncommon in most code bases. </a:t>
            </a:r>
          </a:p>
          <a:p>
            <a:r>
              <a:rPr lang="en-US" dirty="0">
                <a:latin typeface="Palatino Linotype" panose="02040502050505030304" pitchFamily="18" charset="0"/>
              </a:rPr>
              <a:t>As it is actually able to detect whether each statement is meaningfully tested, mutation testing is the gold standard against which all other types of coverage are measured.</a:t>
            </a:r>
            <a:endParaRPr lang="en-IN" dirty="0">
              <a:latin typeface="Palatino Linotype" panose="0204050205050503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EE70614-AC5E-4488-B2C5-C177EB6E42BD}"/>
                  </a:ext>
                </a:extLst>
              </p14:cNvPr>
              <p14:cNvContentPartPr/>
              <p14:nvPr/>
            </p14:nvContentPartPr>
            <p14:xfrm>
              <a:off x="1341720" y="2171880"/>
              <a:ext cx="9583560" cy="4040280"/>
            </p14:xfrm>
          </p:contentPart>
        </mc:Choice>
        <mc:Fallback>
          <p:pic>
            <p:nvPicPr>
              <p:cNvPr id="4" name="Ink 3">
                <a:extLst>
                  <a:ext uri="{FF2B5EF4-FFF2-40B4-BE49-F238E27FC236}">
                    <a16:creationId xmlns:a16="http://schemas.microsoft.com/office/drawing/2014/main" id="{2EE70614-AC5E-4488-B2C5-C177EB6E42BD}"/>
                  </a:ext>
                </a:extLst>
              </p:cNvPr>
              <p:cNvPicPr/>
              <p:nvPr/>
            </p:nvPicPr>
            <p:blipFill>
              <a:blip r:embed="rId3"/>
              <a:stretch>
                <a:fillRect/>
              </a:stretch>
            </p:blipFill>
            <p:spPr>
              <a:xfrm>
                <a:off x="1332360" y="2162520"/>
                <a:ext cx="9602280" cy="4059000"/>
              </a:xfrm>
              <a:prstGeom prst="rect">
                <a:avLst/>
              </a:prstGeom>
            </p:spPr>
          </p:pic>
        </mc:Fallback>
      </mc:AlternateContent>
    </p:spTree>
    <p:extLst>
      <p:ext uri="{BB962C8B-B14F-4D97-AF65-F5344CB8AC3E}">
        <p14:creationId xmlns:p14="http://schemas.microsoft.com/office/powerpoint/2010/main" val="102050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GOAL</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r>
              <a:rPr lang="en-US" dirty="0">
                <a:latin typeface="Palatino Linotype" panose="02040502050505030304" pitchFamily="18" charset="0"/>
              </a:rPr>
              <a:t>identify weakly tested pieces of code (those for which mutants are not killed)</a:t>
            </a:r>
          </a:p>
          <a:p>
            <a:r>
              <a:rPr lang="en-US" dirty="0"/>
              <a:t>identify weak tests (those that never kill mutants)</a:t>
            </a:r>
          </a:p>
          <a:p>
            <a:r>
              <a:rPr lang="en-IN" dirty="0"/>
              <a:t>compute the mutation score</a:t>
            </a:r>
          </a:p>
          <a:p>
            <a:r>
              <a:rPr lang="en-US" dirty="0"/>
              <a:t>learn about error propagation and state infection in the program</a:t>
            </a:r>
            <a:endParaRPr lang="en-IN" dirty="0">
              <a:latin typeface="Palatino Linotype" panose="02040502050505030304" pitchFamily="18" charset="0"/>
            </a:endParaRPr>
          </a:p>
          <a:p>
            <a:endParaRPr lang="en-IN" dirty="0">
              <a:latin typeface="Palatino Linotype" panose="02040502050505030304" pitchFamily="18"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F107290-28BE-4354-B77B-EB1E39F0848C}"/>
                  </a:ext>
                </a:extLst>
              </p14:cNvPr>
              <p14:cNvContentPartPr/>
              <p14:nvPr/>
            </p14:nvContentPartPr>
            <p14:xfrm>
              <a:off x="4074480" y="2226600"/>
              <a:ext cx="5846040" cy="2052360"/>
            </p14:xfrm>
          </p:contentPart>
        </mc:Choice>
        <mc:Fallback>
          <p:pic>
            <p:nvPicPr>
              <p:cNvPr id="4" name="Ink 3">
                <a:extLst>
                  <a:ext uri="{FF2B5EF4-FFF2-40B4-BE49-F238E27FC236}">
                    <a16:creationId xmlns:a16="http://schemas.microsoft.com/office/drawing/2014/main" id="{CF107290-28BE-4354-B77B-EB1E39F0848C}"/>
                  </a:ext>
                </a:extLst>
              </p:cNvPr>
              <p:cNvPicPr/>
              <p:nvPr/>
            </p:nvPicPr>
            <p:blipFill>
              <a:blip r:embed="rId3"/>
              <a:stretch>
                <a:fillRect/>
              </a:stretch>
            </p:blipFill>
            <p:spPr>
              <a:xfrm>
                <a:off x="4065120" y="2217240"/>
                <a:ext cx="5864760" cy="2071080"/>
              </a:xfrm>
              <a:prstGeom prst="rect">
                <a:avLst/>
              </a:prstGeom>
            </p:spPr>
          </p:pic>
        </mc:Fallback>
      </mc:AlternateContent>
    </p:spTree>
    <p:extLst>
      <p:ext uri="{BB962C8B-B14F-4D97-AF65-F5344CB8AC3E}">
        <p14:creationId xmlns:p14="http://schemas.microsoft.com/office/powerpoint/2010/main" val="30736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r>
              <a:rPr lang="en-IN" dirty="0">
                <a:latin typeface="Algerian" panose="04020705040A02060702" pitchFamily="82" charset="0"/>
              </a:rPr>
              <a:t>PIT – Java lib for mutation testing</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xfrm>
            <a:off x="838200" y="1825625"/>
            <a:ext cx="6598920" cy="4351338"/>
          </a:xfrm>
          <a:solidFill>
            <a:schemeClr val="accent2">
              <a:lumMod val="20000"/>
              <a:lumOff val="80000"/>
            </a:schemeClr>
          </a:solidFill>
        </p:spPr>
        <p:txBody>
          <a:bodyPr>
            <a:normAutofit lnSpcReduction="10000"/>
          </a:bodyPr>
          <a:lstStyle/>
          <a:p>
            <a:r>
              <a:rPr lang="en-US" dirty="0">
                <a:latin typeface="Palatino Linotype" panose="02040502050505030304" pitchFamily="18" charset="0"/>
              </a:rPr>
              <a:t>PIT is </a:t>
            </a:r>
          </a:p>
          <a:p>
            <a:pPr lvl="1"/>
            <a:r>
              <a:rPr lang="en-US" b="1" dirty="0">
                <a:solidFill>
                  <a:srgbClr val="FF0000"/>
                </a:solidFill>
                <a:latin typeface="Palatino Linotype" panose="02040502050505030304" pitchFamily="18" charset="0"/>
              </a:rPr>
              <a:t>Fast</a:t>
            </a:r>
            <a:r>
              <a:rPr lang="en-US" dirty="0">
                <a:latin typeface="Palatino Linotype" panose="02040502050505030304" pitchFamily="18" charset="0"/>
              </a:rPr>
              <a:t> - can </a:t>
            </a:r>
            <a:r>
              <a:rPr lang="en-US" dirty="0" err="1">
                <a:latin typeface="Palatino Linotype" panose="02040502050505030304" pitchFamily="18" charset="0"/>
              </a:rPr>
              <a:t>analyse</a:t>
            </a:r>
            <a:r>
              <a:rPr lang="en-US" dirty="0">
                <a:latin typeface="Palatino Linotype" panose="02040502050505030304" pitchFamily="18" charset="0"/>
              </a:rPr>
              <a:t> in minutes what would take earlier systems days</a:t>
            </a:r>
          </a:p>
          <a:p>
            <a:pPr lvl="1"/>
            <a:r>
              <a:rPr lang="en-US" dirty="0">
                <a:solidFill>
                  <a:srgbClr val="FF0000"/>
                </a:solidFill>
                <a:latin typeface="Palatino Linotype" panose="02040502050505030304" pitchFamily="18" charset="0"/>
              </a:rPr>
              <a:t>Easy to use </a:t>
            </a:r>
            <a:r>
              <a:rPr lang="en-US" dirty="0">
                <a:latin typeface="Palatino Linotype" panose="02040502050505030304" pitchFamily="18" charset="0"/>
              </a:rPr>
              <a:t>- works with ant, maven, </a:t>
            </a:r>
            <a:r>
              <a:rPr lang="en-US" dirty="0" err="1">
                <a:latin typeface="Palatino Linotype" panose="02040502050505030304" pitchFamily="18" charset="0"/>
              </a:rPr>
              <a:t>gradle</a:t>
            </a:r>
            <a:r>
              <a:rPr lang="en-US" dirty="0">
                <a:latin typeface="Palatino Linotype" panose="02040502050505030304" pitchFamily="18" charset="0"/>
              </a:rPr>
              <a:t> and others</a:t>
            </a:r>
          </a:p>
          <a:p>
            <a:pPr lvl="1"/>
            <a:r>
              <a:rPr lang="en-US" b="1" dirty="0">
                <a:solidFill>
                  <a:srgbClr val="FF0000"/>
                </a:solidFill>
                <a:latin typeface="Palatino Linotype" panose="02040502050505030304" pitchFamily="18" charset="0"/>
              </a:rPr>
              <a:t>Actively developed</a:t>
            </a:r>
          </a:p>
          <a:p>
            <a:pPr lvl="1"/>
            <a:r>
              <a:rPr lang="en-US" b="1" dirty="0">
                <a:solidFill>
                  <a:srgbClr val="FF0000"/>
                </a:solidFill>
                <a:latin typeface="Palatino Linotype" panose="02040502050505030304" pitchFamily="18" charset="0"/>
              </a:rPr>
              <a:t>Actively supported</a:t>
            </a:r>
          </a:p>
          <a:p>
            <a:r>
              <a:rPr lang="en-US" dirty="0">
                <a:latin typeface="Palatino Linotype" panose="02040502050505030304" pitchFamily="18" charset="0"/>
              </a:rPr>
              <a:t>The reports produced by PIT are in an easy to read format combining line coverage and mutation coverage information.</a:t>
            </a:r>
            <a:endParaRPr lang="en-IN" dirty="0">
              <a:latin typeface="Palatino Linotype" panose="02040502050505030304" pitchFamily="18" charset="0"/>
            </a:endParaRPr>
          </a:p>
        </p:txBody>
      </p:sp>
      <p:pic>
        <p:nvPicPr>
          <p:cNvPr id="2050" name="Picture 2">
            <a:extLst>
              <a:ext uri="{FF2B5EF4-FFF2-40B4-BE49-F238E27FC236}">
                <a16:creationId xmlns:a16="http://schemas.microsoft.com/office/drawing/2014/main" id="{F4BC0C39-5217-427F-A03F-BD53AEB52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920" y="2783840"/>
            <a:ext cx="5085080" cy="36268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ECCEE37-DDA8-400A-B6C6-57A855350002}"/>
                  </a:ext>
                </a:extLst>
              </p14:cNvPr>
              <p14:cNvContentPartPr/>
              <p14:nvPr/>
            </p14:nvContentPartPr>
            <p14:xfrm>
              <a:off x="1415160" y="1266840"/>
              <a:ext cx="9411840" cy="4285800"/>
            </p14:xfrm>
          </p:contentPart>
        </mc:Choice>
        <mc:Fallback>
          <p:pic>
            <p:nvPicPr>
              <p:cNvPr id="4" name="Ink 3">
                <a:extLst>
                  <a:ext uri="{FF2B5EF4-FFF2-40B4-BE49-F238E27FC236}">
                    <a16:creationId xmlns:a16="http://schemas.microsoft.com/office/drawing/2014/main" id="{0ECCEE37-DDA8-400A-B6C6-57A855350002}"/>
                  </a:ext>
                </a:extLst>
              </p:cNvPr>
              <p:cNvPicPr/>
              <p:nvPr/>
            </p:nvPicPr>
            <p:blipFill>
              <a:blip r:embed="rId4"/>
              <a:stretch>
                <a:fillRect/>
              </a:stretch>
            </p:blipFill>
            <p:spPr>
              <a:xfrm>
                <a:off x="1405800" y="1257480"/>
                <a:ext cx="9430560" cy="4304520"/>
              </a:xfrm>
              <a:prstGeom prst="rect">
                <a:avLst/>
              </a:prstGeom>
            </p:spPr>
          </p:pic>
        </mc:Fallback>
      </mc:AlternateContent>
    </p:spTree>
    <p:extLst>
      <p:ext uri="{BB962C8B-B14F-4D97-AF65-F5344CB8AC3E}">
        <p14:creationId xmlns:p14="http://schemas.microsoft.com/office/powerpoint/2010/main" val="24644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467B00E-C33C-44AB-BB75-6DEFF0A05970}"/>
              </a:ext>
            </a:extLst>
          </p:cNvPr>
          <p:cNvGraphicFramePr>
            <a:graphicFrameLocks noGrp="1"/>
          </p:cNvGraphicFramePr>
          <p:nvPr>
            <p:ph idx="1"/>
          </p:nvPr>
        </p:nvGraphicFramePr>
        <p:xfrm>
          <a:off x="838199" y="1825625"/>
          <a:ext cx="10863943" cy="3464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D9513639-B51F-422B-8DED-458C1BAF3F2B}"/>
              </a:ext>
            </a:extLst>
          </p:cNvPr>
          <p:cNvSpPr txBox="1"/>
          <p:nvPr/>
        </p:nvSpPr>
        <p:spPr>
          <a:xfrm>
            <a:off x="423817" y="5766526"/>
            <a:ext cx="10069286" cy="923330"/>
          </a:xfrm>
          <a:prstGeom prst="rect">
            <a:avLst/>
          </a:prstGeom>
          <a:noFill/>
        </p:spPr>
        <p:txBody>
          <a:bodyPr wrap="square" rtlCol="0">
            <a:spAutoFit/>
          </a:bodyPr>
          <a:lstStyle/>
          <a:p>
            <a:r>
              <a:rPr lang="en-IN" dirty="0">
                <a:hlinkClick r:id="rId7"/>
              </a:rPr>
              <a:t>https://github.com/devcon5io/mutation-analysis-plugin/wiki</a:t>
            </a:r>
            <a:endParaRPr lang="en-IN" dirty="0"/>
          </a:p>
          <a:p>
            <a:r>
              <a:rPr lang="en-IN" dirty="0">
                <a:hlinkClick r:id="rId8"/>
              </a:rPr>
              <a:t>https://nwillc.wordpress.com/2016/12/26/together-pit-sonarqube-and-gradle/</a:t>
            </a:r>
            <a:endParaRPr lang="en-IN" dirty="0"/>
          </a:p>
          <a:p>
            <a:r>
              <a:rPr lang="en-IN" dirty="0">
                <a:hlinkClick r:id="rId9"/>
              </a:rPr>
              <a:t>https://pitest.org/</a:t>
            </a:r>
            <a:endParaRPr lang="en-IN" dirty="0"/>
          </a:p>
        </p:txBody>
      </p:sp>
    </p:spTree>
    <p:extLst>
      <p:ext uri="{BB962C8B-B14F-4D97-AF65-F5344CB8AC3E}">
        <p14:creationId xmlns:p14="http://schemas.microsoft.com/office/powerpoint/2010/main" val="139837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40000"/>
              <a:lumOff val="60000"/>
            </a:schemeClr>
          </a:solidFill>
        </p:spPr>
        <p:txBody>
          <a:bodyPr/>
          <a:lstStyle/>
          <a:p>
            <a:pPr algn="ct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solidFill>
            <a:schemeClr val="accent2">
              <a:lumMod val="20000"/>
              <a:lumOff val="80000"/>
            </a:schemeClr>
          </a:solidFill>
        </p:spPr>
        <p:txBody>
          <a:bodyPr>
            <a:normAutofit/>
          </a:bodyPr>
          <a:lstStyle/>
          <a:p>
            <a:endParaRPr lang="en-IN" dirty="0">
              <a:latin typeface="Palatino Linotype" panose="02040502050505030304" pitchFamily="18" charset="0"/>
            </a:endParaRPr>
          </a:p>
        </p:txBody>
      </p:sp>
    </p:spTree>
    <p:extLst>
      <p:ext uri="{BB962C8B-B14F-4D97-AF65-F5344CB8AC3E}">
        <p14:creationId xmlns:p14="http://schemas.microsoft.com/office/powerpoint/2010/main" val="364277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p:txBody>
          <a:bodyPr/>
          <a:lstStyle/>
          <a:p>
            <a:pPr algn="ctr"/>
            <a:r>
              <a:rPr lang="en-IN" dirty="0">
                <a:latin typeface="Algerian" panose="04020705040A02060702" pitchFamily="82" charset="0"/>
              </a:rPr>
              <a:t>Junit??</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33596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9F9C7C-B13D-4A2A-823A-378A095CBD46}"/>
              </a:ext>
            </a:extLst>
          </p:cNvPr>
          <p:cNvPicPr>
            <a:picLocks noChangeAspect="1"/>
          </p:cNvPicPr>
          <p:nvPr/>
        </p:nvPicPr>
        <p:blipFill>
          <a:blip r:embed="rId2">
            <a:duotone>
              <a:prstClr val="black"/>
              <a:schemeClr val="accent6">
                <a:tint val="45000"/>
                <a:satMod val="400000"/>
              </a:schemeClr>
            </a:duotone>
          </a:blip>
          <a:stretch>
            <a:fillRect/>
          </a:stretch>
        </p:blipFill>
        <p:spPr>
          <a:xfrm>
            <a:off x="0" y="0"/>
            <a:ext cx="6947045" cy="2529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916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normAutofit fontScale="90000"/>
          </a:bodyPr>
          <a:lstStyle/>
          <a:p>
            <a:pPr algn="ctr"/>
            <a:br>
              <a:rPr lang="en-IN" dirty="0">
                <a:latin typeface="Algerian" panose="04020705040A02060702" pitchFamily="82" charset="0"/>
              </a:rPr>
            </a:br>
            <a:r>
              <a:rPr lang="en-IN" dirty="0">
                <a:latin typeface="Algerian" panose="04020705040A02060702" pitchFamily="82" charset="0"/>
              </a:rPr>
              <a:t>Junit4.</a:t>
            </a:r>
            <a:r>
              <a:rPr lang="en-IN" sz="2000" dirty="0">
                <a:latin typeface="Algerian" panose="04020705040A02060702" pitchFamily="82" charset="0"/>
              </a:rPr>
              <a:t>x</a:t>
            </a:r>
            <a:r>
              <a:rPr lang="en-IN" dirty="0">
                <a:latin typeface="Algerian" panose="04020705040A02060702" pitchFamily="82" charset="0"/>
              </a:rPr>
              <a:t> </a:t>
            </a:r>
            <a:r>
              <a:rPr lang="en-IN" sz="2800" dirty="0">
                <a:latin typeface="Algerian" panose="04020705040A02060702" pitchFamily="82" charset="0"/>
              </a:rPr>
              <a:t>vs</a:t>
            </a:r>
            <a:r>
              <a:rPr lang="en-IN" dirty="0">
                <a:latin typeface="Algerian" panose="04020705040A02060702" pitchFamily="82" charset="0"/>
              </a:rPr>
              <a:t> junit5.</a:t>
            </a:r>
            <a:r>
              <a:rPr lang="en-IN" sz="1400" dirty="0">
                <a:latin typeface="Algerian" panose="04020705040A02060702" pitchFamily="82" charset="0"/>
              </a:rPr>
              <a:t>x</a:t>
            </a:r>
            <a:br>
              <a:rPr lang="en-IN" sz="1400" dirty="0">
                <a:latin typeface="Algerian" panose="04020705040A02060702" pitchFamily="82" charset="0"/>
              </a:rPr>
            </a:br>
            <a:r>
              <a:rPr lang="en-IN" sz="2700" dirty="0"/>
              <a:t>Architecture level difference</a:t>
            </a:r>
            <a:br>
              <a:rPr lang="en-IN" dirty="0"/>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a:xfrm>
            <a:off x="838200" y="1825625"/>
            <a:ext cx="10515600" cy="1936750"/>
          </a:xfrm>
        </p:spPr>
        <p:txBody>
          <a:bodyPr/>
          <a:lstStyle/>
          <a:p>
            <a:r>
              <a:rPr lang="en-IN" dirty="0"/>
              <a:t>Minimum JDK version for </a:t>
            </a:r>
            <a:r>
              <a:rPr lang="en-IN" b="1" dirty="0">
                <a:solidFill>
                  <a:srgbClr val="7030A0"/>
                </a:solidFill>
              </a:rPr>
              <a:t>Junit4 -&gt; Jdk5 </a:t>
            </a:r>
            <a:r>
              <a:rPr lang="en-IN" dirty="0"/>
              <a:t>but for </a:t>
            </a:r>
            <a:r>
              <a:rPr lang="en-IN" b="1" dirty="0">
                <a:solidFill>
                  <a:srgbClr val="00B0F0"/>
                </a:solidFill>
              </a:rPr>
              <a:t>Junit5 -&gt; Jdk8</a:t>
            </a:r>
          </a:p>
          <a:p>
            <a:r>
              <a:rPr lang="en-IN" dirty="0"/>
              <a:t>Earlier it was single .jar</a:t>
            </a:r>
          </a:p>
          <a:p>
            <a:r>
              <a:rPr lang="en-IN" dirty="0"/>
              <a:t>Now it’s 3 different .jar</a:t>
            </a:r>
          </a:p>
          <a:p>
            <a:endParaRPr lang="en-IN" dirty="0"/>
          </a:p>
          <a:p>
            <a:endParaRPr lang="en-IN" dirty="0"/>
          </a:p>
          <a:p>
            <a:pPr lvl="1"/>
            <a:endParaRPr lang="en-IN" dirty="0"/>
          </a:p>
        </p:txBody>
      </p:sp>
      <p:pic>
        <p:nvPicPr>
          <p:cNvPr id="4" name="Picture 3">
            <a:extLst>
              <a:ext uri="{FF2B5EF4-FFF2-40B4-BE49-F238E27FC236}">
                <a16:creationId xmlns:a16="http://schemas.microsoft.com/office/drawing/2014/main" id="{24A2C454-1E76-4841-B9FD-A49BBDD42913}"/>
              </a:ext>
            </a:extLst>
          </p:cNvPr>
          <p:cNvPicPr>
            <a:picLocks noChangeAspect="1"/>
          </p:cNvPicPr>
          <p:nvPr/>
        </p:nvPicPr>
        <p:blipFill>
          <a:blip r:embed="rId2">
            <a:duotone>
              <a:prstClr val="black"/>
              <a:schemeClr val="accent6">
                <a:tint val="45000"/>
                <a:satMod val="400000"/>
              </a:schemeClr>
            </a:duotone>
          </a:blip>
          <a:stretch>
            <a:fillRect/>
          </a:stretch>
        </p:blipFill>
        <p:spPr>
          <a:xfrm>
            <a:off x="1517535" y="3235555"/>
            <a:ext cx="8050443" cy="682633"/>
          </a:xfrm>
          <a:prstGeom prst="rect">
            <a:avLst/>
          </a:prstGeom>
        </p:spPr>
      </p:pic>
      <p:sp>
        <p:nvSpPr>
          <p:cNvPr id="5" name="TextBox 4">
            <a:extLst>
              <a:ext uri="{FF2B5EF4-FFF2-40B4-BE49-F238E27FC236}">
                <a16:creationId xmlns:a16="http://schemas.microsoft.com/office/drawing/2014/main" id="{B0B8F3DC-43E2-4A8C-ADF0-936C1A177F81}"/>
              </a:ext>
            </a:extLst>
          </p:cNvPr>
          <p:cNvSpPr txBox="1"/>
          <p:nvPr/>
        </p:nvSpPr>
        <p:spPr>
          <a:xfrm>
            <a:off x="5638800" y="2971800"/>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47790600-3832-4FEF-A8E9-AFFE5812ECF4}"/>
              </a:ext>
            </a:extLst>
          </p:cNvPr>
          <p:cNvSpPr txBox="1"/>
          <p:nvPr/>
        </p:nvSpPr>
        <p:spPr>
          <a:xfrm>
            <a:off x="200025" y="4325452"/>
            <a:ext cx="4295774" cy="2308324"/>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rgbClr val="FF0000"/>
                </a:solidFill>
              </a:rPr>
              <a:t>JUnit platform</a:t>
            </a:r>
          </a:p>
          <a:p>
            <a:pPr marL="742950" lvl="1" indent="-285750">
              <a:buFont typeface="Arial" panose="020B0604020202020204" pitchFamily="34" charset="0"/>
              <a:buChar char="•"/>
            </a:pPr>
            <a:r>
              <a:rPr lang="en-IN" sz="2400" dirty="0"/>
              <a:t>Launch testing frameworks</a:t>
            </a:r>
          </a:p>
          <a:p>
            <a:pPr marL="742950" lvl="1" indent="-285750">
              <a:buFont typeface="Arial" panose="020B0604020202020204" pitchFamily="34" charset="0"/>
              <a:buChar char="•"/>
            </a:pPr>
            <a:r>
              <a:rPr lang="en-IN" sz="2400" dirty="0"/>
              <a:t>Define test engines</a:t>
            </a:r>
          </a:p>
          <a:p>
            <a:pPr marL="742950" lvl="1" indent="-285750">
              <a:buFont typeface="Arial" panose="020B0604020202020204" pitchFamily="34" charset="0"/>
              <a:buChar char="•"/>
            </a:pPr>
            <a:r>
              <a:rPr lang="en-IN" sz="2400" dirty="0"/>
              <a:t>Console launcher</a:t>
            </a:r>
          </a:p>
          <a:p>
            <a:pPr marL="742950" lvl="1" indent="-285750">
              <a:buFont typeface="Arial" panose="020B0604020202020204" pitchFamily="34" charset="0"/>
              <a:buChar char="•"/>
            </a:pPr>
            <a:r>
              <a:rPr lang="en-IN" sz="2400" dirty="0"/>
              <a:t>Junit4 based runner</a:t>
            </a:r>
          </a:p>
          <a:p>
            <a:pPr marL="742950" lvl="1" indent="-285750">
              <a:buFont typeface="Arial" panose="020B0604020202020204" pitchFamily="34" charset="0"/>
              <a:buChar char="•"/>
            </a:pPr>
            <a:r>
              <a:rPr lang="en-IN" sz="2400" dirty="0"/>
              <a:t>Integration with 3</a:t>
            </a:r>
            <a:r>
              <a:rPr lang="en-IN" sz="2400" baseline="30000" dirty="0"/>
              <a:t>rd</a:t>
            </a:r>
            <a:r>
              <a:rPr lang="en-IN" sz="2400" dirty="0"/>
              <a:t> party</a:t>
            </a:r>
          </a:p>
        </p:txBody>
      </p:sp>
      <p:sp>
        <p:nvSpPr>
          <p:cNvPr id="7" name="TextBox 6">
            <a:extLst>
              <a:ext uri="{FF2B5EF4-FFF2-40B4-BE49-F238E27FC236}">
                <a16:creationId xmlns:a16="http://schemas.microsoft.com/office/drawing/2014/main" id="{95A3BCC6-2357-4717-83D8-08587EEE1DBF}"/>
              </a:ext>
            </a:extLst>
          </p:cNvPr>
          <p:cNvSpPr txBox="1"/>
          <p:nvPr/>
        </p:nvSpPr>
        <p:spPr>
          <a:xfrm>
            <a:off x="4495799" y="3898414"/>
            <a:ext cx="4295774" cy="2677656"/>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rgbClr val="FF0000"/>
                </a:solidFill>
              </a:rPr>
              <a:t>JUnit Jupiter</a:t>
            </a:r>
          </a:p>
          <a:p>
            <a:pPr marL="742950" lvl="1" indent="-285750">
              <a:buFont typeface="Arial" panose="020B0604020202020204" pitchFamily="34" charset="0"/>
              <a:buChar char="•"/>
            </a:pPr>
            <a:r>
              <a:rPr lang="en-IN" sz="2400" dirty="0"/>
              <a:t>New programming model + extension to write test and extension</a:t>
            </a:r>
          </a:p>
          <a:p>
            <a:pPr marL="742950" lvl="1" indent="-285750">
              <a:buFont typeface="Arial" panose="020B0604020202020204" pitchFamily="34" charset="0"/>
              <a:buChar char="•"/>
            </a:pPr>
            <a:r>
              <a:rPr lang="en-IN" sz="2400" dirty="0"/>
              <a:t>It’s subproject provides test engine to run the Jupiter based tests</a:t>
            </a:r>
          </a:p>
        </p:txBody>
      </p:sp>
      <p:sp>
        <p:nvSpPr>
          <p:cNvPr id="8" name="TextBox 7">
            <a:extLst>
              <a:ext uri="{FF2B5EF4-FFF2-40B4-BE49-F238E27FC236}">
                <a16:creationId xmlns:a16="http://schemas.microsoft.com/office/drawing/2014/main" id="{0C1B71F4-3BF9-4B2B-ABFA-7BEBF5FD5C2B}"/>
              </a:ext>
            </a:extLst>
          </p:cNvPr>
          <p:cNvSpPr txBox="1"/>
          <p:nvPr/>
        </p:nvSpPr>
        <p:spPr>
          <a:xfrm>
            <a:off x="8639175" y="4041161"/>
            <a:ext cx="3352800" cy="1569660"/>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rgbClr val="FF0000"/>
                </a:solidFill>
              </a:rPr>
              <a:t>JUnit Vintage</a:t>
            </a:r>
          </a:p>
          <a:p>
            <a:pPr marL="742950" lvl="1" indent="-285750">
              <a:buFont typeface="Arial" panose="020B0604020202020204" pitchFamily="34" charset="0"/>
              <a:buChar char="•"/>
            </a:pPr>
            <a:r>
              <a:rPr lang="en-IN" sz="2400" dirty="0"/>
              <a:t>To run tests that are written in junit4 and junit3</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8BB26E2-B931-4155-8125-08C36EBB2ED3}"/>
                  </a:ext>
                </a:extLst>
              </p14:cNvPr>
              <p14:cNvContentPartPr/>
              <p14:nvPr/>
            </p14:nvContentPartPr>
            <p14:xfrm>
              <a:off x="846720" y="2193840"/>
              <a:ext cx="10787760" cy="4580640"/>
            </p14:xfrm>
          </p:contentPart>
        </mc:Choice>
        <mc:Fallback xmlns="">
          <p:pic>
            <p:nvPicPr>
              <p:cNvPr id="9" name="Ink 8">
                <a:extLst>
                  <a:ext uri="{FF2B5EF4-FFF2-40B4-BE49-F238E27FC236}">
                    <a16:creationId xmlns:a16="http://schemas.microsoft.com/office/drawing/2014/main" id="{38BB26E2-B931-4155-8125-08C36EBB2ED3}"/>
                  </a:ext>
                </a:extLst>
              </p:cNvPr>
              <p:cNvPicPr/>
              <p:nvPr/>
            </p:nvPicPr>
            <p:blipFill>
              <a:blip r:embed="rId4"/>
              <a:stretch>
                <a:fillRect/>
              </a:stretch>
            </p:blipFill>
            <p:spPr>
              <a:xfrm>
                <a:off x="837360" y="2184480"/>
                <a:ext cx="10806480" cy="4599360"/>
              </a:xfrm>
              <a:prstGeom prst="rect">
                <a:avLst/>
              </a:prstGeom>
            </p:spPr>
          </p:pic>
        </mc:Fallback>
      </mc:AlternateContent>
    </p:spTree>
    <p:extLst>
      <p:ext uri="{BB962C8B-B14F-4D97-AF65-F5344CB8AC3E}">
        <p14:creationId xmlns:p14="http://schemas.microsoft.com/office/powerpoint/2010/main" val="1236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p:txBody>
          <a:bodyPr/>
          <a:lstStyle/>
          <a:p>
            <a:pPr algn="ctr"/>
            <a:r>
              <a:rPr lang="en-IN" dirty="0">
                <a:latin typeface="Algerian" panose="04020705040A02060702" pitchFamily="82" charset="0"/>
              </a:rPr>
              <a:t>Junit??</a:t>
            </a:r>
          </a:p>
        </p:txBody>
      </p:sp>
      <p:sp>
        <p:nvSpPr>
          <p:cNvPr id="3" name="Content Placeholder 2">
            <a:extLst>
              <a:ext uri="{FF2B5EF4-FFF2-40B4-BE49-F238E27FC236}">
                <a16:creationId xmlns:a16="http://schemas.microsoft.com/office/drawing/2014/main" id="{AA724B63-D60C-4D29-A56E-5E143859F4F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078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normAutofit fontScale="90000"/>
          </a:bodyPr>
          <a:lstStyle/>
          <a:p>
            <a:pPr algn="ctr"/>
            <a:br>
              <a:rPr lang="en-IN" dirty="0">
                <a:latin typeface="Algerian" panose="04020705040A02060702" pitchFamily="82" charset="0"/>
              </a:rPr>
            </a:br>
            <a:r>
              <a:rPr lang="en-IN" dirty="0">
                <a:latin typeface="Algerian" panose="04020705040A02060702" pitchFamily="82" charset="0"/>
              </a:rPr>
              <a:t>Junit4.</a:t>
            </a:r>
            <a:r>
              <a:rPr lang="en-IN" sz="2000" dirty="0">
                <a:latin typeface="Algerian" panose="04020705040A02060702" pitchFamily="82" charset="0"/>
              </a:rPr>
              <a:t>x</a:t>
            </a:r>
            <a:r>
              <a:rPr lang="en-IN" dirty="0">
                <a:latin typeface="Algerian" panose="04020705040A02060702" pitchFamily="82" charset="0"/>
              </a:rPr>
              <a:t> </a:t>
            </a:r>
            <a:r>
              <a:rPr lang="en-IN" sz="2800" dirty="0">
                <a:latin typeface="Algerian" panose="04020705040A02060702" pitchFamily="82" charset="0"/>
              </a:rPr>
              <a:t>vs</a:t>
            </a:r>
            <a:r>
              <a:rPr lang="en-IN" dirty="0">
                <a:latin typeface="Algerian" panose="04020705040A02060702" pitchFamily="82" charset="0"/>
              </a:rPr>
              <a:t> junit5.</a:t>
            </a:r>
            <a:r>
              <a:rPr lang="en-IN" sz="1400" dirty="0">
                <a:latin typeface="Algerian" panose="04020705040A02060702" pitchFamily="82" charset="0"/>
              </a:rPr>
              <a:t>x</a:t>
            </a:r>
            <a:br>
              <a:rPr lang="en-IN" sz="1400" dirty="0">
                <a:latin typeface="Algerian" panose="04020705040A02060702" pitchFamily="82" charset="0"/>
              </a:rPr>
            </a:br>
            <a:r>
              <a:rPr lang="en-IN" sz="2700" dirty="0"/>
              <a:t>Annotation names difference</a:t>
            </a:r>
            <a:br>
              <a:rPr lang="en-IN" dirty="0"/>
            </a:br>
            <a:endParaRPr lang="en-IN" dirty="0">
              <a:latin typeface="Algerian" panose="04020705040A02060702" pitchFamily="82" charset="0"/>
            </a:endParaRPr>
          </a:p>
        </p:txBody>
      </p:sp>
      <p:graphicFrame>
        <p:nvGraphicFramePr>
          <p:cNvPr id="4" name="Table 4">
            <a:extLst>
              <a:ext uri="{FF2B5EF4-FFF2-40B4-BE49-F238E27FC236}">
                <a16:creationId xmlns:a16="http://schemas.microsoft.com/office/drawing/2014/main" id="{4AF6C4B0-516C-429F-8CC7-A588F76FDAC7}"/>
              </a:ext>
            </a:extLst>
          </p:cNvPr>
          <p:cNvGraphicFramePr>
            <a:graphicFrameLocks noGrp="1"/>
          </p:cNvGraphicFramePr>
          <p:nvPr>
            <p:ph idx="1"/>
            <p:extLst>
              <p:ext uri="{D42A27DB-BD31-4B8C-83A1-F6EECF244321}">
                <p14:modId xmlns:p14="http://schemas.microsoft.com/office/powerpoint/2010/main" val="2631962239"/>
              </p:ext>
            </p:extLst>
          </p:nvPr>
        </p:nvGraphicFramePr>
        <p:xfrm>
          <a:off x="838200" y="1825625"/>
          <a:ext cx="10515600" cy="29667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641507421"/>
                    </a:ext>
                  </a:extLst>
                </a:gridCol>
                <a:gridCol w="5257800">
                  <a:extLst>
                    <a:ext uri="{9D8B030D-6E8A-4147-A177-3AD203B41FA5}">
                      <a16:colId xmlns:a16="http://schemas.microsoft.com/office/drawing/2014/main" val="1957900905"/>
                    </a:ext>
                  </a:extLst>
                </a:gridCol>
              </a:tblGrid>
              <a:tr h="370840">
                <a:tc>
                  <a:txBody>
                    <a:bodyPr/>
                    <a:lstStyle/>
                    <a:p>
                      <a:pPr algn="ctr"/>
                      <a:r>
                        <a:rPr lang="en-IN" dirty="0"/>
                        <a:t>Junit4</a:t>
                      </a:r>
                    </a:p>
                  </a:txBody>
                  <a:tcPr/>
                </a:tc>
                <a:tc>
                  <a:txBody>
                    <a:bodyPr/>
                    <a:lstStyle/>
                    <a:p>
                      <a:pPr algn="ctr"/>
                      <a:r>
                        <a:rPr lang="en-IN" dirty="0"/>
                        <a:t>Junit5</a:t>
                      </a:r>
                    </a:p>
                  </a:txBody>
                  <a:tcPr/>
                </a:tc>
                <a:extLst>
                  <a:ext uri="{0D108BD9-81ED-4DB2-BD59-A6C34878D82A}">
                    <a16:rowId xmlns:a16="http://schemas.microsoft.com/office/drawing/2014/main" val="137942648"/>
                  </a:ext>
                </a:extLst>
              </a:tr>
              <a:tr h="370840">
                <a:tc>
                  <a:txBody>
                    <a:bodyPr/>
                    <a:lstStyle/>
                    <a:p>
                      <a:pPr algn="ctr"/>
                      <a:r>
                        <a:rPr lang="en-IN" dirty="0"/>
                        <a:t>@Before</a:t>
                      </a:r>
                    </a:p>
                  </a:txBody>
                  <a:tcPr/>
                </a:tc>
                <a:tc>
                  <a:txBody>
                    <a:bodyPr/>
                    <a:lstStyle/>
                    <a:p>
                      <a:pPr algn="ctr"/>
                      <a:r>
                        <a:rPr lang="en-IN" dirty="0"/>
                        <a:t>@</a:t>
                      </a:r>
                      <a:r>
                        <a:rPr lang="en-IN" dirty="0" err="1"/>
                        <a:t>BeforEach</a:t>
                      </a:r>
                      <a:endParaRPr lang="en-IN" dirty="0"/>
                    </a:p>
                  </a:txBody>
                  <a:tcPr/>
                </a:tc>
                <a:extLst>
                  <a:ext uri="{0D108BD9-81ED-4DB2-BD59-A6C34878D82A}">
                    <a16:rowId xmlns:a16="http://schemas.microsoft.com/office/drawing/2014/main" val="379190912"/>
                  </a:ext>
                </a:extLst>
              </a:tr>
              <a:tr h="370840">
                <a:tc>
                  <a:txBody>
                    <a:bodyPr/>
                    <a:lstStyle/>
                    <a:p>
                      <a:pPr algn="ctr"/>
                      <a:r>
                        <a:rPr lang="en-IN" dirty="0"/>
                        <a:t>@After</a:t>
                      </a:r>
                    </a:p>
                  </a:txBody>
                  <a:tcPr/>
                </a:tc>
                <a:tc>
                  <a:txBody>
                    <a:bodyPr/>
                    <a:lstStyle/>
                    <a:p>
                      <a:pPr algn="ctr"/>
                      <a:r>
                        <a:rPr lang="en-IN" dirty="0"/>
                        <a:t>@</a:t>
                      </a:r>
                      <a:r>
                        <a:rPr lang="en-IN" dirty="0" err="1"/>
                        <a:t>AfterEach</a:t>
                      </a:r>
                      <a:endParaRPr lang="en-IN" dirty="0"/>
                    </a:p>
                  </a:txBody>
                  <a:tcPr/>
                </a:tc>
                <a:extLst>
                  <a:ext uri="{0D108BD9-81ED-4DB2-BD59-A6C34878D82A}">
                    <a16:rowId xmlns:a16="http://schemas.microsoft.com/office/drawing/2014/main" val="2590031107"/>
                  </a:ext>
                </a:extLst>
              </a:tr>
              <a:tr h="370840">
                <a:tc>
                  <a:txBody>
                    <a:bodyPr/>
                    <a:lstStyle/>
                    <a:p>
                      <a:pPr algn="ctr"/>
                      <a:r>
                        <a:rPr lang="en-IN" dirty="0"/>
                        <a:t>@</a:t>
                      </a:r>
                      <a:r>
                        <a:rPr lang="en-IN" dirty="0" err="1"/>
                        <a:t>BeforClass</a:t>
                      </a:r>
                      <a:endParaRPr lang="en-IN" dirty="0"/>
                    </a:p>
                  </a:txBody>
                  <a:tcPr/>
                </a:tc>
                <a:tc>
                  <a:txBody>
                    <a:bodyPr/>
                    <a:lstStyle/>
                    <a:p>
                      <a:pPr algn="ctr"/>
                      <a:r>
                        <a:rPr lang="en-IN" dirty="0"/>
                        <a:t>@</a:t>
                      </a:r>
                      <a:r>
                        <a:rPr lang="en-IN" dirty="0" err="1"/>
                        <a:t>BeforAll</a:t>
                      </a:r>
                      <a:endParaRPr lang="en-IN" dirty="0"/>
                    </a:p>
                  </a:txBody>
                  <a:tcPr/>
                </a:tc>
                <a:extLst>
                  <a:ext uri="{0D108BD9-81ED-4DB2-BD59-A6C34878D82A}">
                    <a16:rowId xmlns:a16="http://schemas.microsoft.com/office/drawing/2014/main" val="2407374430"/>
                  </a:ext>
                </a:extLst>
              </a:tr>
              <a:tr h="370840">
                <a:tc>
                  <a:txBody>
                    <a:bodyPr/>
                    <a:lstStyle/>
                    <a:p>
                      <a:pPr algn="ctr"/>
                      <a:r>
                        <a:rPr lang="en-IN" dirty="0"/>
                        <a:t>@</a:t>
                      </a:r>
                      <a:r>
                        <a:rPr lang="en-IN" dirty="0" err="1"/>
                        <a:t>AfterClass</a:t>
                      </a:r>
                      <a:endParaRPr lang="en-IN" dirty="0"/>
                    </a:p>
                  </a:txBody>
                  <a:tcPr/>
                </a:tc>
                <a:tc>
                  <a:txBody>
                    <a:bodyPr/>
                    <a:lstStyle/>
                    <a:p>
                      <a:pPr algn="ctr"/>
                      <a:r>
                        <a:rPr lang="en-IN" dirty="0"/>
                        <a:t>@</a:t>
                      </a:r>
                      <a:r>
                        <a:rPr lang="en-IN" dirty="0" err="1"/>
                        <a:t>AfterAll</a:t>
                      </a:r>
                      <a:endParaRPr lang="en-IN" dirty="0"/>
                    </a:p>
                  </a:txBody>
                  <a:tcPr/>
                </a:tc>
                <a:extLst>
                  <a:ext uri="{0D108BD9-81ED-4DB2-BD59-A6C34878D82A}">
                    <a16:rowId xmlns:a16="http://schemas.microsoft.com/office/drawing/2014/main" val="1409847569"/>
                  </a:ext>
                </a:extLst>
              </a:tr>
              <a:tr h="370840">
                <a:tc>
                  <a:txBody>
                    <a:bodyPr/>
                    <a:lstStyle/>
                    <a:p>
                      <a:pPr algn="ctr"/>
                      <a:r>
                        <a:rPr lang="en-IN" dirty="0"/>
                        <a:t>@Ignore</a:t>
                      </a:r>
                    </a:p>
                  </a:txBody>
                  <a:tcPr/>
                </a:tc>
                <a:tc>
                  <a:txBody>
                    <a:bodyPr/>
                    <a:lstStyle/>
                    <a:p>
                      <a:pPr algn="ctr"/>
                      <a:r>
                        <a:rPr lang="en-IN" dirty="0"/>
                        <a:t>@Disabled</a:t>
                      </a:r>
                    </a:p>
                  </a:txBody>
                  <a:tcPr/>
                </a:tc>
                <a:extLst>
                  <a:ext uri="{0D108BD9-81ED-4DB2-BD59-A6C34878D82A}">
                    <a16:rowId xmlns:a16="http://schemas.microsoft.com/office/drawing/2014/main" val="2997622724"/>
                  </a:ext>
                </a:extLst>
              </a:tr>
              <a:tr h="370840">
                <a:tc>
                  <a:txBody>
                    <a:bodyPr/>
                    <a:lstStyle/>
                    <a:p>
                      <a:pPr algn="ctr"/>
                      <a:r>
                        <a:rPr lang="en-IN" dirty="0"/>
                        <a:t>@Category</a:t>
                      </a:r>
                    </a:p>
                  </a:txBody>
                  <a:tcPr/>
                </a:tc>
                <a:tc>
                  <a:txBody>
                    <a:bodyPr/>
                    <a:lstStyle/>
                    <a:p>
                      <a:pPr algn="ctr"/>
                      <a:r>
                        <a:rPr lang="en-IN" dirty="0"/>
                        <a:t>@Nested</a:t>
                      </a:r>
                    </a:p>
                  </a:txBody>
                  <a:tcPr/>
                </a:tc>
                <a:extLst>
                  <a:ext uri="{0D108BD9-81ED-4DB2-BD59-A6C34878D82A}">
                    <a16:rowId xmlns:a16="http://schemas.microsoft.com/office/drawing/2014/main" val="3898615993"/>
                  </a:ext>
                </a:extLst>
              </a:tr>
              <a:tr h="370840">
                <a:tc>
                  <a:txBody>
                    <a:bodyPr/>
                    <a:lstStyle/>
                    <a:p>
                      <a:pPr algn="ctr"/>
                      <a:endParaRPr lang="en-IN"/>
                    </a:p>
                  </a:txBody>
                  <a:tcPr/>
                </a:tc>
                <a:tc>
                  <a:txBody>
                    <a:bodyPr/>
                    <a:lstStyle/>
                    <a:p>
                      <a:pPr algn="ctr"/>
                      <a:endParaRPr lang="en-IN" dirty="0"/>
                    </a:p>
                  </a:txBody>
                  <a:tcPr/>
                </a:tc>
                <a:extLst>
                  <a:ext uri="{0D108BD9-81ED-4DB2-BD59-A6C34878D82A}">
                    <a16:rowId xmlns:a16="http://schemas.microsoft.com/office/drawing/2014/main" val="265854670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18091147-73E1-40B5-9AF3-6407637DC9A6}"/>
                  </a:ext>
                </a:extLst>
              </p14:cNvPr>
              <p14:cNvContentPartPr/>
              <p14:nvPr/>
            </p14:nvContentPartPr>
            <p14:xfrm>
              <a:off x="1945080" y="2100960"/>
              <a:ext cx="8201520" cy="2651400"/>
            </p14:xfrm>
          </p:contentPart>
        </mc:Choice>
        <mc:Fallback xmlns="">
          <p:pic>
            <p:nvPicPr>
              <p:cNvPr id="6" name="Ink 5">
                <a:extLst>
                  <a:ext uri="{FF2B5EF4-FFF2-40B4-BE49-F238E27FC236}">
                    <a16:creationId xmlns:a16="http://schemas.microsoft.com/office/drawing/2014/main" id="{18091147-73E1-40B5-9AF3-6407637DC9A6}"/>
                  </a:ext>
                </a:extLst>
              </p:cNvPr>
              <p:cNvPicPr/>
              <p:nvPr/>
            </p:nvPicPr>
            <p:blipFill>
              <a:blip r:embed="rId3"/>
              <a:stretch>
                <a:fillRect/>
              </a:stretch>
            </p:blipFill>
            <p:spPr>
              <a:xfrm>
                <a:off x="1935720" y="2091600"/>
                <a:ext cx="8220240" cy="2670120"/>
              </a:xfrm>
              <a:prstGeom prst="rect">
                <a:avLst/>
              </a:prstGeom>
            </p:spPr>
          </p:pic>
        </mc:Fallback>
      </mc:AlternateContent>
    </p:spTree>
    <p:extLst>
      <p:ext uri="{BB962C8B-B14F-4D97-AF65-F5344CB8AC3E}">
        <p14:creationId xmlns:p14="http://schemas.microsoft.com/office/powerpoint/2010/main" val="2143752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1DDD-011E-4D86-BCCA-0ABD1B3E78C7}"/>
              </a:ext>
            </a:extLst>
          </p:cNvPr>
          <p:cNvSpPr>
            <a:spLocks noGrp="1"/>
          </p:cNvSpPr>
          <p:nvPr>
            <p:ph type="title"/>
          </p:nvPr>
        </p:nvSpPr>
        <p:spPr>
          <a:solidFill>
            <a:schemeClr val="accent6">
              <a:lumMod val="20000"/>
              <a:lumOff val="80000"/>
            </a:schemeClr>
          </a:solidFill>
        </p:spPr>
        <p:txBody>
          <a:bodyPr>
            <a:normAutofit/>
          </a:bodyPr>
          <a:lstStyle/>
          <a:p>
            <a:pPr algn="ctr"/>
            <a:r>
              <a:rPr lang="en-IN" dirty="0">
                <a:latin typeface="Algerian" panose="04020705040A02060702" pitchFamily="82" charset="0"/>
              </a:rPr>
              <a:t>New features/annotations in junit5.</a:t>
            </a:r>
            <a:r>
              <a:rPr lang="en-IN" sz="1400" dirty="0">
                <a:latin typeface="Algerian" panose="04020705040A02060702" pitchFamily="82" charset="0"/>
              </a:rPr>
              <a:t>x</a:t>
            </a:r>
            <a:endParaRPr lang="en-IN" dirty="0">
              <a:latin typeface="Algerian" panose="04020705040A02060702" pitchFamily="82" charset="0"/>
            </a:endParaRPr>
          </a:p>
        </p:txBody>
      </p:sp>
      <p:sp>
        <p:nvSpPr>
          <p:cNvPr id="5" name="Content Placeholder 4">
            <a:extLst>
              <a:ext uri="{FF2B5EF4-FFF2-40B4-BE49-F238E27FC236}">
                <a16:creationId xmlns:a16="http://schemas.microsoft.com/office/drawing/2014/main" id="{7BFD3644-DE2A-41FB-BAAD-5D9833D13F18}"/>
              </a:ext>
            </a:extLst>
          </p:cNvPr>
          <p:cNvSpPr>
            <a:spLocks noGrp="1"/>
          </p:cNvSpPr>
          <p:nvPr>
            <p:ph idx="1"/>
          </p:nvPr>
        </p:nvSpPr>
        <p:spPr/>
        <p:txBody>
          <a:bodyPr/>
          <a:lstStyle/>
          <a:p>
            <a:r>
              <a:rPr lang="en-IN" dirty="0"/>
              <a:t>@</a:t>
            </a:r>
            <a:r>
              <a:rPr lang="en-IN" dirty="0" err="1"/>
              <a:t>TestFactory</a:t>
            </a:r>
            <a:endParaRPr lang="en-IN" dirty="0"/>
          </a:p>
          <a:p>
            <a:r>
              <a:rPr lang="en-IN" dirty="0"/>
              <a:t>@Nested</a:t>
            </a:r>
          </a:p>
          <a:p>
            <a:r>
              <a:rPr lang="en-IN" dirty="0"/>
              <a:t>@</a:t>
            </a:r>
            <a:r>
              <a:rPr lang="en-IN" dirty="0" err="1"/>
              <a:t>ExtendWith</a:t>
            </a:r>
            <a:endParaRPr lang="en-IN" dirty="0"/>
          </a:p>
          <a:p>
            <a:r>
              <a:rPr lang="en-IN" dirty="0"/>
              <a:t>New way to test exceptions</a:t>
            </a:r>
          </a:p>
          <a:p>
            <a:r>
              <a:rPr lang="en-IN" dirty="0"/>
              <a:t>@</a:t>
            </a:r>
            <a:r>
              <a:rPr lang="en-IN" dirty="0" err="1"/>
              <a:t>SelectPackages</a:t>
            </a:r>
            <a:r>
              <a:rPr lang="en-IN" dirty="0"/>
              <a:t> and @</a:t>
            </a:r>
            <a:r>
              <a:rPr lang="en-IN" dirty="0" err="1"/>
              <a:t>SelectClasses</a:t>
            </a:r>
            <a:endParaRPr lang="en-IN"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0FD55619-F445-4DCC-B3B6-D4C9A97B8442}"/>
                  </a:ext>
                </a:extLst>
              </p14:cNvPr>
              <p14:cNvContentPartPr/>
              <p14:nvPr/>
            </p14:nvContentPartPr>
            <p14:xfrm>
              <a:off x="238320" y="1751040"/>
              <a:ext cx="5892480" cy="2984040"/>
            </p14:xfrm>
          </p:contentPart>
        </mc:Choice>
        <mc:Fallback xmlns="">
          <p:pic>
            <p:nvPicPr>
              <p:cNvPr id="7" name="Ink 6">
                <a:extLst>
                  <a:ext uri="{FF2B5EF4-FFF2-40B4-BE49-F238E27FC236}">
                    <a16:creationId xmlns:a16="http://schemas.microsoft.com/office/drawing/2014/main" id="{0FD55619-F445-4DCC-B3B6-D4C9A97B8442}"/>
                  </a:ext>
                </a:extLst>
              </p:cNvPr>
              <p:cNvPicPr/>
              <p:nvPr/>
            </p:nvPicPr>
            <p:blipFill>
              <a:blip r:embed="rId3"/>
              <a:stretch>
                <a:fillRect/>
              </a:stretch>
            </p:blipFill>
            <p:spPr>
              <a:xfrm>
                <a:off x="228960" y="1741680"/>
                <a:ext cx="5911200" cy="3002760"/>
              </a:xfrm>
              <a:prstGeom prst="rect">
                <a:avLst/>
              </a:prstGeom>
            </p:spPr>
          </p:pic>
        </mc:Fallback>
      </mc:AlternateContent>
    </p:spTree>
    <p:extLst>
      <p:ext uri="{BB962C8B-B14F-4D97-AF65-F5344CB8AC3E}">
        <p14:creationId xmlns:p14="http://schemas.microsoft.com/office/powerpoint/2010/main" val="972392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3CEA-5963-4126-ABC6-E65617EA5BD9}"/>
              </a:ext>
            </a:extLst>
          </p:cNvPr>
          <p:cNvSpPr>
            <a:spLocks noGrp="1"/>
          </p:cNvSpPr>
          <p:nvPr>
            <p:ph type="ctrTitle"/>
          </p:nvPr>
        </p:nvSpPr>
        <p:spPr>
          <a:xfrm>
            <a:off x="1123949" y="1097002"/>
            <a:ext cx="10363200" cy="1304925"/>
          </a:xfrm>
          <a:solidFill>
            <a:schemeClr val="accent6">
              <a:lumMod val="40000"/>
              <a:lumOff val="60000"/>
            </a:schemeClr>
          </a:solidFill>
        </p:spPr>
        <p:txBody>
          <a:bodyPr>
            <a:normAutofit/>
          </a:bodyPr>
          <a:lstStyle/>
          <a:p>
            <a:r>
              <a:rPr lang="en-IN" sz="8000" b="1" u="sng" dirty="0">
                <a:solidFill>
                  <a:srgbClr val="C00000"/>
                </a:solidFill>
                <a:latin typeface="Colonna MT" panose="04020805060202030203" pitchFamily="82" charset="0"/>
              </a:rPr>
              <a:t>UNIT TESTING </a:t>
            </a:r>
            <a:r>
              <a:rPr lang="en-IN" sz="3200" b="1" dirty="0">
                <a:solidFill>
                  <a:srgbClr val="FF0000"/>
                </a:solidFill>
                <a:latin typeface="Colonna MT" panose="04020805060202030203" pitchFamily="82" charset="0"/>
              </a:rPr>
              <a:t>IN</a:t>
            </a:r>
            <a:r>
              <a:rPr lang="en-IN" sz="8000" b="1" u="sng" dirty="0">
                <a:solidFill>
                  <a:srgbClr val="C00000"/>
                </a:solidFill>
                <a:latin typeface="Colonna MT" panose="04020805060202030203" pitchFamily="82" charset="0"/>
              </a:rPr>
              <a:t> </a:t>
            </a:r>
            <a:r>
              <a:rPr lang="en-IN" sz="8000" b="1" u="sng" dirty="0">
                <a:solidFill>
                  <a:srgbClr val="00B050"/>
                </a:solidFill>
                <a:latin typeface="Colonna MT" panose="04020805060202030203" pitchFamily="82" charset="0"/>
              </a:rPr>
              <a:t>JAVA</a:t>
            </a:r>
            <a:endParaRPr lang="en-IN" b="1" dirty="0">
              <a:solidFill>
                <a:srgbClr val="0070C0"/>
              </a:solidFill>
              <a:latin typeface="Algerian" panose="04020705040A02060702" pitchFamily="82" charset="0"/>
            </a:endParaRPr>
          </a:p>
        </p:txBody>
      </p:sp>
      <p:pic>
        <p:nvPicPr>
          <p:cNvPr id="4" name="Picture 3">
            <a:extLst>
              <a:ext uri="{FF2B5EF4-FFF2-40B4-BE49-F238E27FC236}">
                <a16:creationId xmlns:a16="http://schemas.microsoft.com/office/drawing/2014/main" id="{3784A775-585C-40CB-B236-FDE809D697A5}"/>
              </a:ext>
            </a:extLst>
          </p:cNvPr>
          <p:cNvPicPr>
            <a:picLocks noChangeAspect="1"/>
          </p:cNvPicPr>
          <p:nvPr/>
        </p:nvPicPr>
        <p:blipFill>
          <a:blip r:embed="rId2"/>
          <a:stretch>
            <a:fillRect/>
          </a:stretch>
        </p:blipFill>
        <p:spPr>
          <a:xfrm>
            <a:off x="4229099" y="2471349"/>
            <a:ext cx="4152899" cy="15621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2C5E8C71-8110-42C9-9A9F-ACCACFC19B90}"/>
              </a:ext>
            </a:extLst>
          </p:cNvPr>
          <p:cNvSpPr/>
          <p:nvPr/>
        </p:nvSpPr>
        <p:spPr>
          <a:xfrm>
            <a:off x="8696325" y="3518896"/>
            <a:ext cx="933450" cy="163923"/>
          </a:xfrm>
          <a:prstGeom prst="rect">
            <a:avLst/>
          </a:prstGeom>
          <a:solidFill>
            <a:srgbClr val="92D05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IN" sz="1600" dirty="0">
                <a:solidFill>
                  <a:srgbClr val="FF0000"/>
                </a:solidFill>
                <a:latin typeface="Algerian" panose="04020705040A02060702" pitchFamily="82" charset="0"/>
              </a:rPr>
              <a:t>arvind</a:t>
            </a:r>
            <a:endParaRPr lang="en-IN" sz="1200" dirty="0">
              <a:solidFill>
                <a:srgbClr val="FF0000"/>
              </a:solidFill>
              <a:latin typeface="Algerian" panose="04020705040A02060702" pitchFamily="82" charset="0"/>
            </a:endParaRPr>
          </a:p>
        </p:txBody>
      </p:sp>
      <p:sp>
        <p:nvSpPr>
          <p:cNvPr id="6" name="Rectangle: Diagonal Corners Snipped 5">
            <a:extLst>
              <a:ext uri="{FF2B5EF4-FFF2-40B4-BE49-F238E27FC236}">
                <a16:creationId xmlns:a16="http://schemas.microsoft.com/office/drawing/2014/main" id="{4218752B-57EB-46E5-9A47-CDC9FC7B5608}"/>
              </a:ext>
            </a:extLst>
          </p:cNvPr>
          <p:cNvSpPr/>
          <p:nvPr/>
        </p:nvSpPr>
        <p:spPr>
          <a:xfrm>
            <a:off x="8448675" y="2985903"/>
            <a:ext cx="1323975" cy="532993"/>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lgerian" panose="04020705040A02060702" pitchFamily="82" charset="0"/>
              </a:rPr>
              <a:t>GREEN LEARNER</a:t>
            </a:r>
          </a:p>
        </p:txBody>
      </p:sp>
      <p:sp>
        <p:nvSpPr>
          <p:cNvPr id="7" name="Title 1">
            <a:extLst>
              <a:ext uri="{FF2B5EF4-FFF2-40B4-BE49-F238E27FC236}">
                <a16:creationId xmlns:a16="http://schemas.microsoft.com/office/drawing/2014/main" id="{3F4EC939-9B40-48B9-BD44-83A5E1B92003}"/>
              </a:ext>
            </a:extLst>
          </p:cNvPr>
          <p:cNvSpPr txBox="1">
            <a:spLocks/>
          </p:cNvSpPr>
          <p:nvPr/>
        </p:nvSpPr>
        <p:spPr>
          <a:xfrm>
            <a:off x="1752600" y="4266795"/>
            <a:ext cx="8515349" cy="1494203"/>
          </a:xfrm>
          <a:prstGeom prst="rect">
            <a:avLst/>
          </a:prstGeom>
          <a:solidFill>
            <a:schemeClr val="tx1">
              <a:lumMod val="85000"/>
              <a:lumOff val="15000"/>
            </a:schemeClr>
          </a:solidFill>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8800" dirty="0">
                <a:solidFill>
                  <a:schemeClr val="bg1"/>
                </a:solidFill>
                <a:latin typeface="Colonna MT" panose="04020805060202030203" pitchFamily="82" charset="0"/>
              </a:rPr>
              <a:t>ENVIRONMENT SETUP </a:t>
            </a:r>
          </a:p>
          <a:p>
            <a:r>
              <a:rPr lang="en-IN" sz="8800" dirty="0">
                <a:solidFill>
                  <a:schemeClr val="bg1"/>
                </a:solidFill>
                <a:latin typeface="Colonna MT" panose="04020805060202030203" pitchFamily="82" charset="0"/>
              </a:rPr>
              <a:t>&amp;</a:t>
            </a:r>
          </a:p>
          <a:p>
            <a:r>
              <a:rPr lang="en-IN" sz="8800" dirty="0">
                <a:solidFill>
                  <a:schemeClr val="bg1"/>
                </a:solidFill>
                <a:latin typeface="Colonna MT" panose="04020805060202030203" pitchFamily="82" charset="0"/>
              </a:rPr>
              <a:t>WRITING FIRST UNIT TEST</a:t>
            </a:r>
          </a:p>
        </p:txBody>
      </p:sp>
      <p:sp>
        <p:nvSpPr>
          <p:cNvPr id="8" name="Rectangle: Rounded Corners 7">
            <a:extLst>
              <a:ext uri="{FF2B5EF4-FFF2-40B4-BE49-F238E27FC236}">
                <a16:creationId xmlns:a16="http://schemas.microsoft.com/office/drawing/2014/main" id="{CA08FEB0-6C84-4C71-85C1-FCFEEBE17AF2}"/>
              </a:ext>
            </a:extLst>
          </p:cNvPr>
          <p:cNvSpPr/>
          <p:nvPr/>
        </p:nvSpPr>
        <p:spPr>
          <a:xfrm>
            <a:off x="11591925" y="0"/>
            <a:ext cx="600075" cy="39052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800" dirty="0"/>
              <a:t>#2</a:t>
            </a:r>
          </a:p>
        </p:txBody>
      </p:sp>
      <p:sp>
        <p:nvSpPr>
          <p:cNvPr id="9" name="Rectangle 8">
            <a:extLst>
              <a:ext uri="{FF2B5EF4-FFF2-40B4-BE49-F238E27FC236}">
                <a16:creationId xmlns:a16="http://schemas.microsoft.com/office/drawing/2014/main" id="{AB776644-9784-4C33-BDF5-0FAF6FE474E9}"/>
              </a:ext>
            </a:extLst>
          </p:cNvPr>
          <p:cNvSpPr/>
          <p:nvPr/>
        </p:nvSpPr>
        <p:spPr>
          <a:xfrm rot="19775561">
            <a:off x="1526307" y="2792968"/>
            <a:ext cx="262890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Algerian" panose="04020705040A02060702" pitchFamily="82" charset="0"/>
              </a:rPr>
              <a:t>Jupiter API</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CF3194-04D2-4842-B009-54911B04E9CC}"/>
                  </a:ext>
                </a:extLst>
              </p14:cNvPr>
              <p14:cNvContentPartPr/>
              <p14:nvPr/>
            </p14:nvContentPartPr>
            <p14:xfrm>
              <a:off x="2814480" y="5400"/>
              <a:ext cx="9270000" cy="5857200"/>
            </p14:xfrm>
          </p:contentPart>
        </mc:Choice>
        <mc:Fallback xmlns="">
          <p:pic>
            <p:nvPicPr>
              <p:cNvPr id="3" name="Ink 2">
                <a:extLst>
                  <a:ext uri="{FF2B5EF4-FFF2-40B4-BE49-F238E27FC236}">
                    <a16:creationId xmlns:a16="http://schemas.microsoft.com/office/drawing/2014/main" id="{A4CF3194-04D2-4842-B009-54911B04E9CC}"/>
                  </a:ext>
                </a:extLst>
              </p:cNvPr>
              <p:cNvPicPr/>
              <p:nvPr/>
            </p:nvPicPr>
            <p:blipFill>
              <a:blip r:embed="rId4"/>
              <a:stretch>
                <a:fillRect/>
              </a:stretch>
            </p:blipFill>
            <p:spPr>
              <a:xfrm>
                <a:off x="2805120" y="-3960"/>
                <a:ext cx="9288720" cy="5875920"/>
              </a:xfrm>
              <a:prstGeom prst="rect">
                <a:avLst/>
              </a:prstGeom>
            </p:spPr>
          </p:pic>
        </mc:Fallback>
      </mc:AlternateContent>
    </p:spTree>
    <p:extLst>
      <p:ext uri="{BB962C8B-B14F-4D97-AF65-F5344CB8AC3E}">
        <p14:creationId xmlns:p14="http://schemas.microsoft.com/office/powerpoint/2010/main" val="229937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27894</TotalTime>
  <Words>1548</Words>
  <Application>Microsoft Office PowerPoint</Application>
  <PresentationFormat>Widescreen</PresentationFormat>
  <Paragraphs>289</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Algerian</vt:lpstr>
      <vt:lpstr>Arial</vt:lpstr>
      <vt:lpstr>Calibri</vt:lpstr>
      <vt:lpstr>Calibri Light</vt:lpstr>
      <vt:lpstr>Colonna MT</vt:lpstr>
      <vt:lpstr>Palatino Linotype</vt:lpstr>
      <vt:lpstr>Wingdings</vt:lpstr>
      <vt:lpstr>Office Theme</vt:lpstr>
      <vt:lpstr>UNIT TESTING IN JAVA</vt:lpstr>
      <vt:lpstr>What is Unit testing??</vt:lpstr>
      <vt:lpstr>Junit??</vt:lpstr>
      <vt:lpstr>Junit4.x vs junit5.x</vt:lpstr>
      <vt:lpstr>Junit4.x vs junit5.x</vt:lpstr>
      <vt:lpstr> Junit4.x vs junit5.x Architecture level difference </vt:lpstr>
      <vt:lpstr> Junit4.x vs junit5.x Annotation names difference </vt:lpstr>
      <vt:lpstr>New features/annotations in junit5.x</vt:lpstr>
      <vt:lpstr>UNIT TESTING IN JAVA</vt:lpstr>
      <vt:lpstr>UNIT TESTING IN JAVA</vt:lpstr>
      <vt:lpstr>Test CLass</vt:lpstr>
      <vt:lpstr>Test Methods</vt:lpstr>
      <vt:lpstr>Life cycle Methods</vt:lpstr>
      <vt:lpstr>Life cycle Methods</vt:lpstr>
      <vt:lpstr>Few points to note </vt:lpstr>
      <vt:lpstr>UNIT TESTING IN JAVA</vt:lpstr>
      <vt:lpstr>UNIT TESTING IN JAVA</vt:lpstr>
      <vt:lpstr>UNIT TESTING IN JAVA</vt:lpstr>
      <vt:lpstr>UNIT TESTING IN JAVA</vt:lpstr>
      <vt:lpstr>UNIT TESTING IN JAVA</vt:lpstr>
      <vt:lpstr>UNIT TESTING IN JAVA</vt:lpstr>
      <vt:lpstr>UNIT TESTING IN JAVA</vt:lpstr>
      <vt:lpstr>Few points..</vt:lpstr>
      <vt:lpstr>UNIT TESTING IN JAVA</vt:lpstr>
      <vt:lpstr>PowerPoint Presentation</vt:lpstr>
      <vt:lpstr>PowerPoint Presentation</vt:lpstr>
      <vt:lpstr>UNIT TESTING IN JAVA</vt:lpstr>
      <vt:lpstr>PowerPoint Presentation</vt:lpstr>
      <vt:lpstr>PowerPoint Presentation</vt:lpstr>
      <vt:lpstr>PowerPoint Presentation</vt:lpstr>
      <vt:lpstr>Why mocking is needed??</vt:lpstr>
      <vt:lpstr>PowerPoint Presentation</vt:lpstr>
      <vt:lpstr>Test doubles </vt:lpstr>
      <vt:lpstr>PowerPoint Presentation</vt:lpstr>
      <vt:lpstr>PowerPoint Presentation</vt:lpstr>
      <vt:lpstr>Limitations of Mockito library</vt:lpstr>
      <vt:lpstr>PowerPoint Presentation</vt:lpstr>
      <vt:lpstr>PowerPoint Presentation</vt:lpstr>
      <vt:lpstr>refs</vt:lpstr>
      <vt:lpstr>Complete course about testing microservices (Daily video from19-Jul-2020 at 8.00 PM IST) </vt:lpstr>
      <vt:lpstr>Junit??</vt:lpstr>
      <vt:lpstr>PowerPoint Presentation</vt:lpstr>
      <vt:lpstr>What is code coverage??</vt:lpstr>
      <vt:lpstr>How it’s measured??</vt:lpstr>
      <vt:lpstr>Code coverage criteria</vt:lpstr>
      <vt:lpstr>PowerPoint Presentation</vt:lpstr>
      <vt:lpstr>Why do we measure code coverage??</vt:lpstr>
      <vt:lpstr>PowerPoint Presentation</vt:lpstr>
      <vt:lpstr>Sonarqube</vt:lpstr>
      <vt:lpstr>PowerPoint Presentation</vt:lpstr>
      <vt:lpstr>PowerPoint Presentation</vt:lpstr>
      <vt:lpstr>What is Mutation testing</vt:lpstr>
      <vt:lpstr>Why??</vt:lpstr>
      <vt:lpstr>GOAL</vt:lpstr>
      <vt:lpstr>PIT – Java lib for mutation testing</vt:lpstr>
      <vt:lpstr>PowerPoint Presentation</vt:lpstr>
      <vt:lpstr>PowerPoint Presentation</vt:lpstr>
      <vt:lpstr>Junit??</vt:lpstr>
      <vt:lpstr>PowerPoint Presentation</vt:lpstr>
      <vt:lpstr>Junit??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Arvind Maurya</dc:creator>
  <cp:lastModifiedBy>Arvind Maurya</cp:lastModifiedBy>
  <cp:revision>187</cp:revision>
  <dcterms:created xsi:type="dcterms:W3CDTF">2020-03-18T06:04:29Z</dcterms:created>
  <dcterms:modified xsi:type="dcterms:W3CDTF">2020-07-25T10:56:14Z</dcterms:modified>
</cp:coreProperties>
</file>